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3"/>
    <p:restoredTop sz="94600"/>
  </p:normalViewPr>
  <p:slideViewPr>
    <p:cSldViewPr snapToGrid="0" snapToObjects="1">
      <p:cViewPr varScale="1">
        <p:scale>
          <a:sx n="73" d="100"/>
          <a:sy n="73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D998-8EF2-164E-81F9-310482D33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09387-A7D7-FC41-984C-966ED70B8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9938-8087-EF4D-B3F4-19E76A94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BCD4-8349-AA42-8653-0121052F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214F-81E5-F54D-8237-EB727703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6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4A46-AAEB-9F45-B1F0-0DE4335A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2D3E2-2140-FE4E-BA77-73D94A087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1FC65-CD75-AA47-81EF-AAAF5C1B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DABAB-C7D1-2D41-9BF6-0673CBF4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8A60-1A0D-9B43-8571-AEA3AB49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1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A40E1-021D-2949-AFBF-7B3B666D9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6121A-15BB-A84D-918B-20B1C47CE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09336-9D11-B244-A85B-71968B3B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1191-48FB-2043-BB19-9363A4EE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2F53F-7E33-FC4F-B141-DC5B50EE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4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B6E1-A565-7740-B4D6-598EC88B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9601-FD1C-804D-921A-93937F7B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EC20-0614-2349-A731-E05C71E1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71D78-04B1-954E-BA9D-E9F237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7D630-AFE3-C74C-B7A8-95063A64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93BC-8ACA-684C-9A2C-08566710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61CE6-8387-984D-90E3-C4B751C5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7A40B-222F-7743-BAA3-07A5845A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7637-C84A-BC48-9CE9-48082EE7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34FB2-9793-0C4D-AF8A-82751463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AAA6-B3A0-E24F-B3BB-5A8F9329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07B9E-499B-014D-A0C4-3E7A9008E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EEBF3-9E2A-FA4A-83DF-C0D8B6893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38396-9CB8-8347-9480-7BCA17ED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53BC5-3680-4A44-A318-93B03690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A0550-08AE-0543-8EA3-1FCC5D00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61FF-FC9F-F746-800C-121D3A8F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6946B-0EA6-354C-AC7E-EB8DAB31B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16AE0-9B4E-B74C-BAF5-88AEBEF8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44BC-841F-8747-B615-C7CA85874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36D70-D9B0-974C-93E6-61C828CBC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BB51B-F3D8-6944-AEED-373D89DD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1EBC9-6596-F443-B941-4C6C9C09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43193-0EDA-464D-B22B-F14E22CD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0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004F-4705-8A46-BB1A-9EB3ECDC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156B5-539C-0C46-9D74-1CD7C0A8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D3361-17B6-8A47-AA91-6D51922E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6FDFC-FF81-BE49-B787-DEB3CCED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1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A4C1C-79ED-0542-A33C-CE754D59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26CE4-94F3-AA4B-BB6D-195E8098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370E2-C4E8-DF48-91BA-227CBC63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1D09-4444-2847-A038-21ED58C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E51E-D64B-CD46-BE1D-8992AB48E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EFEBC-87A2-1D43-B8F7-9F8DF2F34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9D5E7-53D0-D248-ACB5-ACF53237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F1E78-CB2D-004B-B35A-89D3B3E8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47520-C4B5-094C-9675-3AB29E5B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FE14-418B-D348-95CA-6022B256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8B6FA-1232-0D40-A876-F05ABD4C4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E0A0E-A3F4-6946-B6F4-7D1230DBD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17C8-E3B6-824A-808A-AB249B3F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A1944-36A4-BA43-80FB-2EAA9A99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571AB-FF1B-474A-B0FF-28FFBB93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2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AF342-09F8-F14E-B264-BCCED88B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D17A-CCF9-2847-89F8-057A05BBA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3946-8639-8C44-B777-609B586F1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71962-7FF0-0041-8A15-8F51D1010A1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82161-CA57-C541-8E4E-B74A3FD58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5F9E-9E1C-CF44-B532-72EBCB26F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4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510F-A465-A64A-BD7A-4EFB2B629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2079"/>
            <a:ext cx="9144000" cy="2387600"/>
          </a:xfrm>
        </p:spPr>
        <p:txBody>
          <a:bodyPr/>
          <a:lstStyle/>
          <a:p>
            <a:r>
              <a:rPr lang="en-US" dirty="0"/>
              <a:t>Seep Up Localisation</a:t>
            </a:r>
          </a:p>
        </p:txBody>
      </p:sp>
    </p:spTree>
    <p:extLst>
      <p:ext uri="{BB962C8B-B14F-4D97-AF65-F5344CB8AC3E}">
        <p14:creationId xmlns:p14="http://schemas.microsoft.com/office/powerpoint/2010/main" val="111693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0714-1F1C-0347-B743-82DD2BD1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vs Thresholding (Union Square)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7CFCCD-216C-BB42-92C1-4666B2FF9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373363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82998999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0370860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504316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446244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0242906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150069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008752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6160783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9102916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6006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0.5599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6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7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4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9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BSD_t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2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ES_t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3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1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0714-1F1C-0347-B743-82DD2BD1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vs Thresholding (Union Square)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7CFCCD-216C-BB42-92C1-4666B2FF9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411850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82998999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0370860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504316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446244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0242906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150069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008752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6160783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9102916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6006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0.078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0.146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0.262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0.472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0.558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0.644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4.5267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6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1.2478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7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4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9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BSD_t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2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ES_t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3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48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219</Words>
  <Application>Microsoft Macintosh PowerPoint</Application>
  <PresentationFormat>Widescreen</PresentationFormat>
  <Paragraphs>181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Seep Up Localisation</vt:lpstr>
      <vt:lpstr>Bootstrapping vs Thresholding (Union Square)</vt:lpstr>
      <vt:lpstr>Bootstrapping vs Thresholding (Union Square)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Seep Up Localisation</dc:title>
  <dc:creator>Zhou Mengjie</dc:creator>
  <cp:lastModifiedBy>Zhou Mengjie</cp:lastModifiedBy>
  <cp:revision>25</cp:revision>
  <dcterms:created xsi:type="dcterms:W3CDTF">2020-06-22T17:33:07Z</dcterms:created>
  <dcterms:modified xsi:type="dcterms:W3CDTF">2020-06-23T00:01:20Z</dcterms:modified>
</cp:coreProperties>
</file>