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72" r:id="rId4"/>
    <p:sldId id="258" r:id="rId5"/>
    <p:sldId id="264" r:id="rId6"/>
    <p:sldId id="266" r:id="rId7"/>
    <p:sldId id="270" r:id="rId8"/>
    <p:sldId id="261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7D28-B46A-411D-B017-0A725518EA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E175E-DFF5-43A1-90DC-B3D949D6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C6BF3C-6256-40D7-B765-59A98C3B0377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022-EBD3-4B3C-89F8-0836CE3D4FE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F92-F28C-4D47-9B6C-0E38208CE34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90CE-46C2-441C-9659-69D2ECFE842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383-9056-4999-98A5-DEEA834C01A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2AAE-F9D4-4FDD-9407-D1A476DB2C8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9FB-93E9-42DF-9735-62A0CF8E2A9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8124C4-BC19-4DE4-AFE8-D9C2466EE82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B4E3B7-3C42-4B2F-8829-2D7FF625588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8F2-82F3-4530-8420-B79A0495935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DDD1-D971-4A7C-9DFF-3487756D192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803F-46D1-43A2-B01D-DF4993FB0AE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981B-5DDC-48C4-933D-5FCE10019AB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5A21-58B7-4107-94C8-BB2E1052A95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F22-79FA-471E-B127-A46071D3BEA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E09-BE15-4875-A24B-241E5ED09AC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9BCA-C5D7-4CC8-BA73-92BBEE392B2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0788D8-C7F2-4509-BF8E-B41281480C4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8ECD-307F-4BD2-B182-B3C45D6F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58" y="3664328"/>
            <a:ext cx="4351025" cy="564978"/>
          </a:xfrm>
        </p:spPr>
        <p:txBody>
          <a:bodyPr/>
          <a:lstStyle/>
          <a:p>
            <a:r>
              <a:rPr lang="en-US" sz="2000" dirty="0"/>
              <a:t>OBAYDULLAH KHAN</a:t>
            </a:r>
            <a:br>
              <a:rPr lang="en-US" sz="2000" dirty="0"/>
            </a:br>
            <a:r>
              <a:rPr lang="en-US" sz="2000" b="1" dirty="0"/>
              <a:t>ID: 201002093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E70B-54B3-4F45-9DF1-1CB0AE1C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258" y="4125394"/>
            <a:ext cx="3757545" cy="1767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Khaled </a:t>
            </a:r>
            <a:r>
              <a:rPr lang="en-US" dirty="0" err="1">
                <a:solidFill>
                  <a:schemeClr val="bg1"/>
                </a:solidFill>
              </a:rPr>
              <a:t>mahmud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Id:201002096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Dept. of Computer science &amp; engineering ,</a:t>
            </a:r>
          </a:p>
          <a:p>
            <a:r>
              <a:rPr lang="en-US" sz="1400" dirty="0">
                <a:solidFill>
                  <a:schemeClr val="bg1"/>
                </a:solidFill>
              </a:rPr>
              <a:t>Green University of Bangladesh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6E2B3-0852-4D2B-A54F-DF61D241B4F2}"/>
              </a:ext>
            </a:extLst>
          </p:cNvPr>
          <p:cNvSpPr txBox="1"/>
          <p:nvPr/>
        </p:nvSpPr>
        <p:spPr>
          <a:xfrm>
            <a:off x="671765" y="2855119"/>
            <a:ext cx="173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Presented by,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CB5A-4485-4B66-A3F6-A966F104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38521-6926-4741-A535-7909CFB874D1}"/>
              </a:ext>
            </a:extLst>
          </p:cNvPr>
          <p:cNvSpPr/>
          <p:nvPr/>
        </p:nvSpPr>
        <p:spPr>
          <a:xfrm>
            <a:off x="1399773" y="834656"/>
            <a:ext cx="95685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 Automation Using Arduino Uno 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Android App.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IoT Devices in Different Industries and How to Secure Them">
            <a:extLst>
              <a:ext uri="{FF2B5EF4-FFF2-40B4-BE49-F238E27FC236}">
                <a16:creationId xmlns:a16="http://schemas.microsoft.com/office/drawing/2014/main" id="{A124373E-75C3-4C84-8B61-59048FE4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51" y="2086181"/>
            <a:ext cx="485355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7359-1EE3-4C52-92CE-EDAF61994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92AA-CEB5-4529-BB87-539CED3ED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184 Thank You Neon Sign Illustrations &amp;amp; Clip Art - iStock">
            <a:extLst>
              <a:ext uri="{FF2B5EF4-FFF2-40B4-BE49-F238E27FC236}">
                <a16:creationId xmlns:a16="http://schemas.microsoft.com/office/drawing/2014/main" id="{02EF64B3-1E89-4FF8-9D85-FF6039759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4" y="533051"/>
            <a:ext cx="11213432" cy="59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39BE1-EC7E-4F0A-814F-A34F14D5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FAF7-1C0A-4A90-8C98-B74F808B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C8E67-98E8-4690-B620-CBC323A06F70}"/>
              </a:ext>
            </a:extLst>
          </p:cNvPr>
          <p:cNvSpPr/>
          <p:nvPr/>
        </p:nvSpPr>
        <p:spPr>
          <a:xfrm>
            <a:off x="1154954" y="290829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Arduino Uno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Features of Arduino Uno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Bluetooth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Others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Procedure &amp; Others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91A60-8A3B-4F49-95FB-F6BE9AF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6DB2-E700-416F-8074-39040A53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11" y="324772"/>
            <a:ext cx="9135921" cy="1429406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6519-9F1A-4F5A-89DA-346CEB4A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975" y="1039475"/>
            <a:ext cx="5127025" cy="5310642"/>
          </a:xfrm>
        </p:spPr>
        <p:txBody>
          <a:bodyPr>
            <a:normAutofit/>
          </a:bodyPr>
          <a:lstStyle/>
          <a:p>
            <a:r>
              <a:rPr lang="en-US" sz="2400" b="1" dirty="0"/>
              <a:t>Home Automation </a:t>
            </a:r>
          </a:p>
          <a:p>
            <a:r>
              <a:rPr lang="en-US" sz="2400" b="1" dirty="0"/>
              <a:t>Using </a:t>
            </a:r>
          </a:p>
          <a:p>
            <a:r>
              <a:rPr lang="en-US" sz="2400" b="1" dirty="0"/>
              <a:t>Arduino and Android App</a:t>
            </a:r>
          </a:p>
          <a:p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Automation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simplicity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Internet of Things (IOT)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BB70E-83D3-4DDC-8A21-770D9DFE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64" y="1364940"/>
            <a:ext cx="5982658" cy="4493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69479-86DD-4AF1-96EF-F905E804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0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F80-8418-4AA1-AA51-A8D28A60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56339"/>
            <a:ext cx="4351025" cy="1208556"/>
          </a:xfrm>
        </p:spPr>
        <p:txBody>
          <a:bodyPr/>
          <a:lstStyle/>
          <a:p>
            <a:r>
              <a:rPr lang="en-US" b="1" dirty="0"/>
              <a:t>Arduino Uno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358E-E5EA-4E0C-9B98-01F040CD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52413-943C-4A0F-B546-997EF7F9DBB5}"/>
              </a:ext>
            </a:extLst>
          </p:cNvPr>
          <p:cNvSpPr/>
          <p:nvPr/>
        </p:nvSpPr>
        <p:spPr>
          <a:xfrm>
            <a:off x="882583" y="2490712"/>
            <a:ext cx="569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 ATmega328p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Digital and analog I/O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USB powering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4B47B-662F-4C80-A00E-7437B4D4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9F4CF-9BE2-4308-BAA8-94222334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3" y="1864895"/>
            <a:ext cx="5098627" cy="3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6CC60-0C4C-4442-8EEC-A639399F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97" y="638024"/>
            <a:ext cx="8825659" cy="860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Features of Arduino Uno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826FC-66BA-48DB-8241-A6983B2818C1}"/>
              </a:ext>
            </a:extLst>
          </p:cNvPr>
          <p:cNvSpPr txBox="1"/>
          <p:nvPr/>
        </p:nvSpPr>
        <p:spPr>
          <a:xfrm>
            <a:off x="1510146" y="2121879"/>
            <a:ext cx="59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External QSPI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Wifi</a:t>
            </a:r>
            <a:r>
              <a:rPr lang="en-US" sz="2400" b="1" dirty="0">
                <a:solidFill>
                  <a:schemeClr val="bg1"/>
                </a:solidFill>
              </a:rPr>
              <a:t> / Bluetooth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Software support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6BF632-B2DE-4238-BA95-0744E725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Main Components of Arduino UNO - The Engineering Knowledge">
            <a:extLst>
              <a:ext uri="{FF2B5EF4-FFF2-40B4-BE49-F238E27FC236}">
                <a16:creationId xmlns:a16="http://schemas.microsoft.com/office/drawing/2014/main" id="{589A5B31-0A14-464A-8022-E84346A3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6" y="4227125"/>
            <a:ext cx="8590210" cy="25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ownload Arduino Uno Wifi Rev2 - Arduino Uno Wifi Rev 2 PNG Image with No  Background - PNGkey.com">
            <a:extLst>
              <a:ext uri="{FF2B5EF4-FFF2-40B4-BE49-F238E27FC236}">
                <a16:creationId xmlns:a16="http://schemas.microsoft.com/office/drawing/2014/main" id="{E5A8DBDC-7113-4CAA-BAD7-F8584451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49" y="2060673"/>
            <a:ext cx="4708866" cy="399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5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F80-8418-4AA1-AA51-A8D28A60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56339"/>
            <a:ext cx="4351025" cy="1208556"/>
          </a:xfrm>
        </p:spPr>
        <p:txBody>
          <a:bodyPr/>
          <a:lstStyle/>
          <a:p>
            <a:r>
              <a:rPr lang="en-US" b="1" dirty="0"/>
              <a:t>Bluetooth Module HC-05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358E-E5EA-4E0C-9B98-01F040CD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31D8-67C7-477D-871B-FA7202D8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Bluetooth Module HC05 - EEEShopBD HC05 Bluetooth Transceiver">
            <a:extLst>
              <a:ext uri="{FF2B5EF4-FFF2-40B4-BE49-F238E27FC236}">
                <a16:creationId xmlns:a16="http://schemas.microsoft.com/office/drawing/2014/main" id="{4E019F39-6066-4296-BD5A-81E8E60D5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42" y="1135972"/>
            <a:ext cx="5420019" cy="542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1CA3DA-5DC5-46A0-AD6B-5269F72E067E}"/>
              </a:ext>
            </a:extLst>
          </p:cNvPr>
          <p:cNvSpPr/>
          <p:nvPr/>
        </p:nvSpPr>
        <p:spPr>
          <a:xfrm>
            <a:off x="799559" y="225310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Two way (Full Duplex Wireless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Smart Connectivity Indicator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Button for Mode </a:t>
            </a:r>
          </a:p>
          <a:p>
            <a:r>
              <a:rPr lang="en-US" sz="3600" dirty="0">
                <a:solidFill>
                  <a:schemeClr val="bg1"/>
                </a:solidFill>
              </a:rPr>
              <a:t>	control</a:t>
            </a:r>
          </a:p>
        </p:txBody>
      </p:sp>
    </p:spTree>
    <p:extLst>
      <p:ext uri="{BB962C8B-B14F-4D97-AF65-F5344CB8AC3E}">
        <p14:creationId xmlns:p14="http://schemas.microsoft.com/office/powerpoint/2010/main" val="27803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7AD-299C-4394-8C54-95B4EC39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Others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C488-D9B7-4697-866B-3ADC6DD7F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BreadBoard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2317B-EB26-40F0-8AF1-C0869E1E9B5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04985-99F5-4728-8D1F-0D04C5885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5A0CA9-502A-4269-ABE7-BB6EDE7A7FF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A158-7E56-40A7-AA8C-E25801D58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Jumper &amp; Resistor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2CFA3-ACF7-46B3-A665-0C9AEC866E4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A93BB9-1AA3-40AD-AAE7-4965CBC3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Introduction | Breadboards for Beginners | Adafruit Learning ...">
            <a:extLst>
              <a:ext uri="{FF2B5EF4-FFF2-40B4-BE49-F238E27FC236}">
                <a16:creationId xmlns:a16="http://schemas.microsoft.com/office/drawing/2014/main" id="{50DC200F-40FA-47E5-8086-63398DCC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6" y="3160333"/>
            <a:ext cx="3277193" cy="305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ull form of LED - Digital Class E-Learning Marketplace">
            <a:extLst>
              <a:ext uri="{FF2B5EF4-FFF2-40B4-BE49-F238E27FC236}">
                <a16:creationId xmlns:a16="http://schemas.microsoft.com/office/drawing/2014/main" id="{046C599E-9226-43F5-A73F-DC1B2552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37" y="3160333"/>
            <a:ext cx="3175797" cy="305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0 Ohm Resistor – What Is It Used For?">
            <a:extLst>
              <a:ext uri="{FF2B5EF4-FFF2-40B4-BE49-F238E27FC236}">
                <a16:creationId xmlns:a16="http://schemas.microsoft.com/office/drawing/2014/main" id="{CF440163-7D37-4FDD-A250-0829BCA0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35" y="3160334"/>
            <a:ext cx="3145730" cy="11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istor 180K Ohm 5% 1/4W (25-Pack) - ProtoSupplies">
            <a:extLst>
              <a:ext uri="{FF2B5EF4-FFF2-40B4-BE49-F238E27FC236}">
                <a16:creationId xmlns:a16="http://schemas.microsoft.com/office/drawing/2014/main" id="{79A2F58A-090D-40A9-8637-9A5A3AF2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34" y="4359731"/>
            <a:ext cx="3145535" cy="18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6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328-FFF2-4E47-9561-9FF5D985D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63" y="1177716"/>
            <a:ext cx="3597517" cy="3525251"/>
          </a:xfrm>
        </p:spPr>
        <p:txBody>
          <a:bodyPr/>
          <a:lstStyle/>
          <a:p>
            <a:pPr algn="ctr"/>
            <a:br>
              <a:rPr lang="en-US" sz="3200" b="1" dirty="0"/>
            </a:br>
            <a:r>
              <a:rPr lang="en-US" sz="3200" b="1" dirty="0"/>
              <a:t>Android App </a:t>
            </a:r>
            <a:br>
              <a:rPr lang="en-US" sz="3200" b="1" dirty="0"/>
            </a:br>
            <a:r>
              <a:rPr lang="en-US" sz="3200" b="1" dirty="0"/>
              <a:t>For </a:t>
            </a:r>
            <a:br>
              <a:rPr lang="en-US" sz="3200" b="1" dirty="0"/>
            </a:br>
            <a:r>
              <a:rPr lang="en-US" sz="3200" b="1" dirty="0"/>
              <a:t>Controlling</a:t>
            </a:r>
            <a:br>
              <a:rPr lang="en-US" sz="3200" b="1" dirty="0"/>
            </a:br>
            <a:r>
              <a:rPr lang="en-US" sz="3200" b="1" dirty="0"/>
              <a:t>Home</a:t>
            </a:r>
            <a:br>
              <a:rPr lang="en-US" sz="3200" b="1" dirty="0"/>
            </a:br>
            <a:r>
              <a:rPr lang="en-US" sz="3200" b="1" dirty="0"/>
              <a:t> Automation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8226B-1898-4DAF-BFFC-710BB7C8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88D71-6FD4-4ECD-9A09-040EC31F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44" y="628650"/>
            <a:ext cx="3597518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7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1E74-2C45-4C87-B0A3-9316EDF4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96" y="709360"/>
            <a:ext cx="9498150" cy="1274423"/>
          </a:xfrm>
        </p:spPr>
        <p:txBody>
          <a:bodyPr/>
          <a:lstStyle/>
          <a:p>
            <a:r>
              <a:rPr lang="en-US" b="1" dirty="0"/>
              <a:t>Procedure &amp;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7D17-AF1C-45DE-8415-AFB3F53F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1802" y="2602330"/>
            <a:ext cx="3757545" cy="2283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Connections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Work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B2D0-2AD2-4C44-B65F-00C12EA2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0FDB6-DB27-44D5-BDE6-59A12463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55" y="481693"/>
            <a:ext cx="5513614" cy="58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1078</TotalTime>
  <Words>132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OBAYDULLAH KHAN ID: 201002093  </vt:lpstr>
      <vt:lpstr>Index</vt:lpstr>
      <vt:lpstr>Introduction</vt:lpstr>
      <vt:lpstr>Arduino Uno</vt:lpstr>
      <vt:lpstr>PowerPoint Presentation</vt:lpstr>
      <vt:lpstr>Bluetooth Module HC-05</vt:lpstr>
      <vt:lpstr>Others Components</vt:lpstr>
      <vt:lpstr> Android App  For  Controlling Home  Automation</vt:lpstr>
      <vt:lpstr>Procedure &amp; Others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Microcontroller and Android App.</dc:title>
  <dc:creator>Obaydullah Khan</dc:creator>
  <cp:lastModifiedBy>Obaydullah Khan</cp:lastModifiedBy>
  <cp:revision>31</cp:revision>
  <dcterms:created xsi:type="dcterms:W3CDTF">2021-12-23T12:11:16Z</dcterms:created>
  <dcterms:modified xsi:type="dcterms:W3CDTF">2022-09-09T03:52:56Z</dcterms:modified>
</cp:coreProperties>
</file>