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1" r:id="rId9"/>
    <p:sldId id="266" r:id="rId10"/>
    <p:sldId id="265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041EF-26F2-4607-A9A6-F72B96A9337A}" v="528" dt="2019-09-07T16:15:0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6F6BF-3C2E-4146-A719-1D67FC3D5670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B1FD22E-5002-4454-A8F9-43EE79CEF17B}">
      <dgm:prSet phldrT="[文本]"/>
      <dgm:spPr/>
      <dgm:t>
        <a:bodyPr/>
        <a:lstStyle/>
        <a:p>
          <a:r>
            <a:rPr lang="zh-CN" altLang="en-US" dirty="0"/>
            <a:t>数据分析</a:t>
          </a:r>
        </a:p>
      </dgm:t>
    </dgm:pt>
    <dgm:pt modelId="{16ABE069-3799-40F0-865A-5FFC5C645175}" type="parTrans" cxnId="{18B8D1F7-321D-4028-AA7C-D74A5C9226CB}">
      <dgm:prSet/>
      <dgm:spPr/>
      <dgm:t>
        <a:bodyPr/>
        <a:lstStyle/>
        <a:p>
          <a:endParaRPr lang="zh-CN" altLang="en-US"/>
        </a:p>
      </dgm:t>
    </dgm:pt>
    <dgm:pt modelId="{FF1ABF26-68B7-44D4-930D-63919C31C924}" type="sibTrans" cxnId="{18B8D1F7-321D-4028-AA7C-D74A5C9226CB}">
      <dgm:prSet/>
      <dgm:spPr/>
      <dgm:t>
        <a:bodyPr/>
        <a:lstStyle/>
        <a:p>
          <a:endParaRPr lang="zh-CN" altLang="en-US"/>
        </a:p>
      </dgm:t>
    </dgm:pt>
    <dgm:pt modelId="{631A12DA-2BDB-4F89-BE87-AAC205A49AC1}">
      <dgm:prSet phldrT="[文本]"/>
      <dgm:spPr/>
      <dgm:t>
        <a:bodyPr/>
        <a:lstStyle/>
        <a:p>
          <a:r>
            <a:rPr lang="zh-CN" altLang="en-US" dirty="0"/>
            <a:t>查看初始数据</a:t>
          </a:r>
        </a:p>
      </dgm:t>
    </dgm:pt>
    <dgm:pt modelId="{2F664B3B-D563-46BA-976D-439C91C1FCD9}" type="parTrans" cxnId="{33323EE9-DD52-4668-8616-BFDF56C7D21C}">
      <dgm:prSet/>
      <dgm:spPr/>
      <dgm:t>
        <a:bodyPr/>
        <a:lstStyle/>
        <a:p>
          <a:endParaRPr lang="zh-CN" altLang="en-US"/>
        </a:p>
      </dgm:t>
    </dgm:pt>
    <dgm:pt modelId="{E813F7F3-51AE-4AEE-8FD5-0FFF8200A581}" type="sibTrans" cxnId="{33323EE9-DD52-4668-8616-BFDF56C7D21C}">
      <dgm:prSet/>
      <dgm:spPr/>
      <dgm:t>
        <a:bodyPr/>
        <a:lstStyle/>
        <a:p>
          <a:endParaRPr lang="zh-CN" altLang="en-US"/>
        </a:p>
      </dgm:t>
    </dgm:pt>
    <dgm:pt modelId="{6B87AA70-100C-48DD-AA0A-970D586AE846}">
      <dgm:prSet phldrT="[文本]"/>
      <dgm:spPr/>
      <dgm:t>
        <a:bodyPr/>
        <a:lstStyle/>
        <a:p>
          <a:r>
            <a:rPr lang="zh-CN" altLang="en-US" dirty="0"/>
            <a:t>分析数据特点</a:t>
          </a:r>
        </a:p>
      </dgm:t>
    </dgm:pt>
    <dgm:pt modelId="{C06D45F5-A19C-4CA1-B3F1-7ECE93803A9A}" type="parTrans" cxnId="{42F79B35-19C7-4CEE-A703-AD56A2F1C37F}">
      <dgm:prSet/>
      <dgm:spPr/>
      <dgm:t>
        <a:bodyPr/>
        <a:lstStyle/>
        <a:p>
          <a:endParaRPr lang="zh-CN" altLang="en-US"/>
        </a:p>
      </dgm:t>
    </dgm:pt>
    <dgm:pt modelId="{C5F4261A-50F5-4B3C-92B6-DA11593E644F}" type="sibTrans" cxnId="{42F79B35-19C7-4CEE-A703-AD56A2F1C37F}">
      <dgm:prSet/>
      <dgm:spPr/>
      <dgm:t>
        <a:bodyPr/>
        <a:lstStyle/>
        <a:p>
          <a:endParaRPr lang="zh-CN" altLang="en-US"/>
        </a:p>
      </dgm:t>
    </dgm:pt>
    <dgm:pt modelId="{DE663864-C7F9-4D93-80A7-1D0A4BEDC4CE}">
      <dgm:prSet phldrT="[文本]"/>
      <dgm:spPr/>
      <dgm:t>
        <a:bodyPr/>
        <a:lstStyle/>
        <a:p>
          <a:r>
            <a:rPr lang="zh-CN" altLang="en-US" dirty="0"/>
            <a:t>求解过程</a:t>
          </a:r>
        </a:p>
      </dgm:t>
    </dgm:pt>
    <dgm:pt modelId="{4A99AF66-6CB1-4242-B8DE-2EED7072CAD8}" type="parTrans" cxnId="{C0F038AF-BA6F-48B6-AFDD-97A718A3AE95}">
      <dgm:prSet/>
      <dgm:spPr/>
      <dgm:t>
        <a:bodyPr/>
        <a:lstStyle/>
        <a:p>
          <a:endParaRPr lang="zh-CN" altLang="en-US"/>
        </a:p>
      </dgm:t>
    </dgm:pt>
    <dgm:pt modelId="{609B4153-5990-4E07-815D-1F3BAB36BD8E}" type="sibTrans" cxnId="{C0F038AF-BA6F-48B6-AFDD-97A718A3AE95}">
      <dgm:prSet/>
      <dgm:spPr/>
      <dgm:t>
        <a:bodyPr/>
        <a:lstStyle/>
        <a:p>
          <a:endParaRPr lang="zh-CN" altLang="en-US"/>
        </a:p>
      </dgm:t>
    </dgm:pt>
    <dgm:pt modelId="{CC9F54C5-7F8D-49BB-9101-5B129DE3490A}">
      <dgm:prSet phldrT="[文本]"/>
      <dgm:spPr/>
      <dgm:t>
        <a:bodyPr/>
        <a:lstStyle/>
        <a:p>
          <a:r>
            <a:rPr lang="zh-CN" altLang="en-US" dirty="0"/>
            <a:t>如何求解？</a:t>
          </a:r>
        </a:p>
      </dgm:t>
    </dgm:pt>
    <dgm:pt modelId="{32605D1F-C321-4F6D-8AE3-F4D0CF44823D}" type="parTrans" cxnId="{B29A2444-4A49-4FC3-92D8-FD9AAC591D0F}">
      <dgm:prSet/>
      <dgm:spPr/>
      <dgm:t>
        <a:bodyPr/>
        <a:lstStyle/>
        <a:p>
          <a:endParaRPr lang="zh-CN" altLang="en-US"/>
        </a:p>
      </dgm:t>
    </dgm:pt>
    <dgm:pt modelId="{B87C6499-CE9F-42E8-BB34-385DDB7F9806}" type="sibTrans" cxnId="{B29A2444-4A49-4FC3-92D8-FD9AAC591D0F}">
      <dgm:prSet/>
      <dgm:spPr/>
      <dgm:t>
        <a:bodyPr/>
        <a:lstStyle/>
        <a:p>
          <a:endParaRPr lang="zh-CN" altLang="en-US"/>
        </a:p>
      </dgm:t>
    </dgm:pt>
    <dgm:pt modelId="{6DE981F1-8F67-4983-9833-A963F72BBD66}">
      <dgm:prSet phldrT="[文本]"/>
      <dgm:spPr/>
      <dgm:t>
        <a:bodyPr/>
        <a:lstStyle/>
        <a:p>
          <a:r>
            <a:rPr lang="zh-CN" altLang="en-US" dirty="0"/>
            <a:t>获得结果</a:t>
          </a:r>
        </a:p>
      </dgm:t>
    </dgm:pt>
    <dgm:pt modelId="{A067170C-B935-4BD4-AE3B-772B44539C68}" type="parTrans" cxnId="{ADC68F53-272D-49EE-83CA-32D12FE35B26}">
      <dgm:prSet/>
      <dgm:spPr/>
      <dgm:t>
        <a:bodyPr/>
        <a:lstStyle/>
        <a:p>
          <a:endParaRPr lang="zh-CN" altLang="en-US"/>
        </a:p>
      </dgm:t>
    </dgm:pt>
    <dgm:pt modelId="{7360BE62-BA53-4E8A-AC44-FD1C612CE19F}" type="sibTrans" cxnId="{ADC68F53-272D-49EE-83CA-32D12FE35B26}">
      <dgm:prSet/>
      <dgm:spPr/>
      <dgm:t>
        <a:bodyPr/>
        <a:lstStyle/>
        <a:p>
          <a:endParaRPr lang="zh-CN" altLang="en-US"/>
        </a:p>
      </dgm:t>
    </dgm:pt>
    <dgm:pt modelId="{9E111539-3DD4-41EC-A830-107CC3D48730}">
      <dgm:prSet phldrT="[文本]"/>
      <dgm:spPr/>
      <dgm:t>
        <a:bodyPr/>
        <a:lstStyle/>
        <a:p>
          <a:r>
            <a:rPr lang="zh-CN" altLang="en-US" dirty="0"/>
            <a:t>编程求解</a:t>
          </a:r>
        </a:p>
      </dgm:t>
    </dgm:pt>
    <dgm:pt modelId="{AB570E8D-F721-4347-B8AD-868F2AF2B44B}" type="parTrans" cxnId="{DCC95BA5-6362-4956-A2D4-6633238FF421}">
      <dgm:prSet/>
      <dgm:spPr/>
      <dgm:t>
        <a:bodyPr/>
        <a:lstStyle/>
        <a:p>
          <a:endParaRPr lang="zh-CN" altLang="en-US"/>
        </a:p>
      </dgm:t>
    </dgm:pt>
    <dgm:pt modelId="{23D916CB-605A-4BE8-89BE-060C5F995248}" type="sibTrans" cxnId="{DCC95BA5-6362-4956-A2D4-6633238FF421}">
      <dgm:prSet/>
      <dgm:spPr/>
      <dgm:t>
        <a:bodyPr/>
        <a:lstStyle/>
        <a:p>
          <a:endParaRPr lang="zh-CN" altLang="en-US"/>
        </a:p>
      </dgm:t>
    </dgm:pt>
    <dgm:pt modelId="{3830AC6C-FA63-495F-8851-D5C64C75EB21}">
      <dgm:prSet phldrT="[文本]"/>
      <dgm:spPr/>
      <dgm:t>
        <a:bodyPr/>
        <a:lstStyle/>
        <a:p>
          <a:r>
            <a:rPr lang="zh-CN" altLang="en-US" dirty="0"/>
            <a:t>结果分析</a:t>
          </a:r>
        </a:p>
      </dgm:t>
    </dgm:pt>
    <dgm:pt modelId="{604B00D6-EFE3-411A-96EC-3D69D9C58D2A}" type="parTrans" cxnId="{1CD4E6AF-3C7C-4250-891C-128006A85E32}">
      <dgm:prSet/>
      <dgm:spPr/>
      <dgm:t>
        <a:bodyPr/>
        <a:lstStyle/>
        <a:p>
          <a:endParaRPr lang="zh-CN" altLang="en-US"/>
        </a:p>
      </dgm:t>
    </dgm:pt>
    <dgm:pt modelId="{D107BCE7-AE95-4618-AF22-D0BA37FF1FC8}" type="sibTrans" cxnId="{1CD4E6AF-3C7C-4250-891C-128006A85E32}">
      <dgm:prSet/>
      <dgm:spPr/>
      <dgm:t>
        <a:bodyPr/>
        <a:lstStyle/>
        <a:p>
          <a:endParaRPr lang="zh-CN" altLang="en-US"/>
        </a:p>
      </dgm:t>
    </dgm:pt>
    <dgm:pt modelId="{078235AD-7E15-4EE0-8458-CC8E1F723265}">
      <dgm:prSet phldrT="[文本]"/>
      <dgm:spPr/>
      <dgm:t>
        <a:bodyPr/>
        <a:lstStyle/>
        <a:p>
          <a:r>
            <a:rPr lang="zh-CN" altLang="en-US" dirty="0"/>
            <a:t>难点在哪？</a:t>
          </a:r>
        </a:p>
      </dgm:t>
    </dgm:pt>
    <dgm:pt modelId="{54DDE06C-E9CC-48EA-817E-F3EB9BA322F5}" type="parTrans" cxnId="{933238BE-A581-4CE1-9381-3CD8F72F1C0D}">
      <dgm:prSet/>
      <dgm:spPr/>
      <dgm:t>
        <a:bodyPr/>
        <a:lstStyle/>
        <a:p>
          <a:endParaRPr lang="zh-CN" altLang="en-US"/>
        </a:p>
      </dgm:t>
    </dgm:pt>
    <dgm:pt modelId="{890F19E0-05FB-414E-B549-A3BA7B5F367B}" type="sibTrans" cxnId="{933238BE-A581-4CE1-9381-3CD8F72F1C0D}">
      <dgm:prSet/>
      <dgm:spPr/>
      <dgm:t>
        <a:bodyPr/>
        <a:lstStyle/>
        <a:p>
          <a:endParaRPr lang="zh-CN" altLang="en-US"/>
        </a:p>
      </dgm:t>
    </dgm:pt>
    <dgm:pt modelId="{99EE4F8D-6E62-4AD6-828B-72790C571C1D}" type="pres">
      <dgm:prSet presAssocID="{7096F6BF-3C2E-4146-A719-1D67FC3D5670}" presName="Name0" presStyleCnt="0">
        <dgm:presLayoutVars>
          <dgm:dir/>
          <dgm:animLvl val="lvl"/>
          <dgm:resizeHandles val="exact"/>
        </dgm:presLayoutVars>
      </dgm:prSet>
      <dgm:spPr/>
    </dgm:pt>
    <dgm:pt modelId="{A6EE582E-04B7-4057-B972-B84115553021}" type="pres">
      <dgm:prSet presAssocID="{7096F6BF-3C2E-4146-A719-1D67FC3D5670}" presName="tSp" presStyleCnt="0"/>
      <dgm:spPr/>
    </dgm:pt>
    <dgm:pt modelId="{AA4A8E5B-6400-4960-8457-A8D70DE2D7F9}" type="pres">
      <dgm:prSet presAssocID="{7096F6BF-3C2E-4146-A719-1D67FC3D5670}" presName="bSp" presStyleCnt="0"/>
      <dgm:spPr/>
    </dgm:pt>
    <dgm:pt modelId="{B048CD55-5811-4BC8-BBB6-0D7AFF69D996}" type="pres">
      <dgm:prSet presAssocID="{7096F6BF-3C2E-4146-A719-1D67FC3D5670}" presName="process" presStyleCnt="0"/>
      <dgm:spPr/>
    </dgm:pt>
    <dgm:pt modelId="{5793AD01-59EA-487B-885F-1437525641F8}" type="pres">
      <dgm:prSet presAssocID="{BB1FD22E-5002-4454-A8F9-43EE79CEF17B}" presName="composite1" presStyleCnt="0"/>
      <dgm:spPr/>
    </dgm:pt>
    <dgm:pt modelId="{64103BA0-2C6C-47ED-8224-A635E3E27124}" type="pres">
      <dgm:prSet presAssocID="{BB1FD22E-5002-4454-A8F9-43EE79CEF17B}" presName="dummyNode1" presStyleLbl="node1" presStyleIdx="0" presStyleCnt="3"/>
      <dgm:spPr/>
    </dgm:pt>
    <dgm:pt modelId="{377A0304-9E1E-41ED-8578-ED08DBAB1FFA}" type="pres">
      <dgm:prSet presAssocID="{BB1FD22E-5002-4454-A8F9-43EE79CEF17B}" presName="childNode1" presStyleLbl="bgAcc1" presStyleIdx="0" presStyleCnt="3">
        <dgm:presLayoutVars>
          <dgm:bulletEnabled val="1"/>
        </dgm:presLayoutVars>
      </dgm:prSet>
      <dgm:spPr/>
    </dgm:pt>
    <dgm:pt modelId="{07B8AE37-A0EE-41F4-91F3-5CB2AC5092CE}" type="pres">
      <dgm:prSet presAssocID="{BB1FD22E-5002-4454-A8F9-43EE79CEF17B}" presName="childNode1tx" presStyleLbl="bgAcc1" presStyleIdx="0" presStyleCnt="3">
        <dgm:presLayoutVars>
          <dgm:bulletEnabled val="1"/>
        </dgm:presLayoutVars>
      </dgm:prSet>
      <dgm:spPr/>
    </dgm:pt>
    <dgm:pt modelId="{4EDA6A3D-CF44-4BCD-83F1-C88E41F751D4}" type="pres">
      <dgm:prSet presAssocID="{BB1FD22E-5002-4454-A8F9-43EE79CEF17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55DAEB5-0516-4E54-BA16-554366E8EB73}" type="pres">
      <dgm:prSet presAssocID="{BB1FD22E-5002-4454-A8F9-43EE79CEF17B}" presName="connSite1" presStyleCnt="0"/>
      <dgm:spPr/>
    </dgm:pt>
    <dgm:pt modelId="{4A081A26-FB8B-4755-9F1C-CB2C8D4751EC}" type="pres">
      <dgm:prSet presAssocID="{FF1ABF26-68B7-44D4-930D-63919C31C924}" presName="Name9" presStyleLbl="sibTrans2D1" presStyleIdx="0" presStyleCnt="2"/>
      <dgm:spPr/>
    </dgm:pt>
    <dgm:pt modelId="{868078FE-EA4D-40C2-93A0-A0FA3F72521E}" type="pres">
      <dgm:prSet presAssocID="{DE663864-C7F9-4D93-80A7-1D0A4BEDC4CE}" presName="composite2" presStyleCnt="0"/>
      <dgm:spPr/>
    </dgm:pt>
    <dgm:pt modelId="{93ED7EB9-C378-4C5B-8506-BDB2CA65A87C}" type="pres">
      <dgm:prSet presAssocID="{DE663864-C7F9-4D93-80A7-1D0A4BEDC4CE}" presName="dummyNode2" presStyleLbl="node1" presStyleIdx="0" presStyleCnt="3"/>
      <dgm:spPr/>
    </dgm:pt>
    <dgm:pt modelId="{4EB58020-DCA4-45B0-95DB-56404112B341}" type="pres">
      <dgm:prSet presAssocID="{DE663864-C7F9-4D93-80A7-1D0A4BEDC4CE}" presName="childNode2" presStyleLbl="bgAcc1" presStyleIdx="1" presStyleCnt="3">
        <dgm:presLayoutVars>
          <dgm:bulletEnabled val="1"/>
        </dgm:presLayoutVars>
      </dgm:prSet>
      <dgm:spPr/>
    </dgm:pt>
    <dgm:pt modelId="{E82B1EED-7938-4669-AFB1-905AC2ACEFB2}" type="pres">
      <dgm:prSet presAssocID="{DE663864-C7F9-4D93-80A7-1D0A4BEDC4CE}" presName="childNode2tx" presStyleLbl="bgAcc1" presStyleIdx="1" presStyleCnt="3">
        <dgm:presLayoutVars>
          <dgm:bulletEnabled val="1"/>
        </dgm:presLayoutVars>
      </dgm:prSet>
      <dgm:spPr/>
    </dgm:pt>
    <dgm:pt modelId="{71379E61-09A9-4DF8-9699-E5529FE79252}" type="pres">
      <dgm:prSet presAssocID="{DE663864-C7F9-4D93-80A7-1D0A4BEDC4C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C37DFF9-EFFC-4489-A822-0EBE29413D97}" type="pres">
      <dgm:prSet presAssocID="{DE663864-C7F9-4D93-80A7-1D0A4BEDC4CE}" presName="connSite2" presStyleCnt="0"/>
      <dgm:spPr/>
    </dgm:pt>
    <dgm:pt modelId="{728D437B-357F-4121-90BA-CAD141F4779F}" type="pres">
      <dgm:prSet presAssocID="{609B4153-5990-4E07-815D-1F3BAB36BD8E}" presName="Name18" presStyleLbl="sibTrans2D1" presStyleIdx="1" presStyleCnt="2"/>
      <dgm:spPr/>
    </dgm:pt>
    <dgm:pt modelId="{4B4E2EA7-AE50-44BF-AF1A-6A91487672BC}" type="pres">
      <dgm:prSet presAssocID="{6DE981F1-8F67-4983-9833-A963F72BBD66}" presName="composite1" presStyleCnt="0"/>
      <dgm:spPr/>
    </dgm:pt>
    <dgm:pt modelId="{B834C679-BE0C-47B6-9CDF-B98FCF064E37}" type="pres">
      <dgm:prSet presAssocID="{6DE981F1-8F67-4983-9833-A963F72BBD66}" presName="dummyNode1" presStyleLbl="node1" presStyleIdx="1" presStyleCnt="3"/>
      <dgm:spPr/>
    </dgm:pt>
    <dgm:pt modelId="{52055F74-9979-46AA-BFBD-4C8C0CC93459}" type="pres">
      <dgm:prSet presAssocID="{6DE981F1-8F67-4983-9833-A963F72BBD66}" presName="childNode1" presStyleLbl="bgAcc1" presStyleIdx="2" presStyleCnt="3">
        <dgm:presLayoutVars>
          <dgm:bulletEnabled val="1"/>
        </dgm:presLayoutVars>
      </dgm:prSet>
      <dgm:spPr/>
    </dgm:pt>
    <dgm:pt modelId="{60BB13DA-08DB-4308-91AF-87D89B83CC97}" type="pres">
      <dgm:prSet presAssocID="{6DE981F1-8F67-4983-9833-A963F72BBD66}" presName="childNode1tx" presStyleLbl="bgAcc1" presStyleIdx="2" presStyleCnt="3">
        <dgm:presLayoutVars>
          <dgm:bulletEnabled val="1"/>
        </dgm:presLayoutVars>
      </dgm:prSet>
      <dgm:spPr/>
    </dgm:pt>
    <dgm:pt modelId="{A3D8FA61-535F-4189-AF84-4B7CAF4511AA}" type="pres">
      <dgm:prSet presAssocID="{6DE981F1-8F67-4983-9833-A963F72BBD66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9FBA51E-A0CC-4360-B831-33A77398A179}" type="pres">
      <dgm:prSet presAssocID="{6DE981F1-8F67-4983-9833-A963F72BBD66}" presName="connSite1" presStyleCnt="0"/>
      <dgm:spPr/>
    </dgm:pt>
  </dgm:ptLst>
  <dgm:cxnLst>
    <dgm:cxn modelId="{C5298E02-3FE9-412E-A072-0B660C2AE0DE}" type="presOf" srcId="{3830AC6C-FA63-495F-8851-D5C64C75EB21}" destId="{52055F74-9979-46AA-BFBD-4C8C0CC93459}" srcOrd="0" destOrd="1" presId="urn:microsoft.com/office/officeart/2005/8/layout/hProcess4"/>
    <dgm:cxn modelId="{3AF90703-F6C0-450D-BE3F-BC30A77B2DDD}" type="presOf" srcId="{6B87AA70-100C-48DD-AA0A-970D586AE846}" destId="{07B8AE37-A0EE-41F4-91F3-5CB2AC5092CE}" srcOrd="1" destOrd="1" presId="urn:microsoft.com/office/officeart/2005/8/layout/hProcess4"/>
    <dgm:cxn modelId="{A7DE4026-7426-42D9-A565-636C790F17DB}" type="presOf" srcId="{609B4153-5990-4E07-815D-1F3BAB36BD8E}" destId="{728D437B-357F-4121-90BA-CAD141F4779F}" srcOrd="0" destOrd="0" presId="urn:microsoft.com/office/officeart/2005/8/layout/hProcess4"/>
    <dgm:cxn modelId="{78D57533-B3C3-4FAE-9CEE-38D48D360585}" type="presOf" srcId="{CC9F54C5-7F8D-49BB-9101-5B129DE3490A}" destId="{E82B1EED-7938-4669-AFB1-905AC2ACEFB2}" srcOrd="1" destOrd="0" presId="urn:microsoft.com/office/officeart/2005/8/layout/hProcess4"/>
    <dgm:cxn modelId="{42F79B35-19C7-4CEE-A703-AD56A2F1C37F}" srcId="{BB1FD22E-5002-4454-A8F9-43EE79CEF17B}" destId="{6B87AA70-100C-48DD-AA0A-970D586AE846}" srcOrd="1" destOrd="0" parTransId="{C06D45F5-A19C-4CA1-B3F1-7ECE93803A9A}" sibTransId="{C5F4261A-50F5-4B3C-92B6-DA11593E644F}"/>
    <dgm:cxn modelId="{5DA0B63B-081E-482C-B475-2AA125FCC4DE}" type="presOf" srcId="{078235AD-7E15-4EE0-8458-CC8E1F723265}" destId="{E82B1EED-7938-4669-AFB1-905AC2ACEFB2}" srcOrd="1" destOrd="1" presId="urn:microsoft.com/office/officeart/2005/8/layout/hProcess4"/>
    <dgm:cxn modelId="{B29A2444-4A49-4FC3-92D8-FD9AAC591D0F}" srcId="{DE663864-C7F9-4D93-80A7-1D0A4BEDC4CE}" destId="{CC9F54C5-7F8D-49BB-9101-5B129DE3490A}" srcOrd="0" destOrd="0" parTransId="{32605D1F-C321-4F6D-8AE3-F4D0CF44823D}" sibTransId="{B87C6499-CE9F-42E8-BB34-385DDB7F9806}"/>
    <dgm:cxn modelId="{5D429745-44D1-4B86-8A05-90179976DB60}" type="presOf" srcId="{CC9F54C5-7F8D-49BB-9101-5B129DE3490A}" destId="{4EB58020-DCA4-45B0-95DB-56404112B341}" srcOrd="0" destOrd="0" presId="urn:microsoft.com/office/officeart/2005/8/layout/hProcess4"/>
    <dgm:cxn modelId="{97EB7A70-06A2-4A3E-8620-86B1562F74B6}" type="presOf" srcId="{6B87AA70-100C-48DD-AA0A-970D586AE846}" destId="{377A0304-9E1E-41ED-8578-ED08DBAB1FFA}" srcOrd="0" destOrd="1" presId="urn:microsoft.com/office/officeart/2005/8/layout/hProcess4"/>
    <dgm:cxn modelId="{ADC68F53-272D-49EE-83CA-32D12FE35B26}" srcId="{7096F6BF-3C2E-4146-A719-1D67FC3D5670}" destId="{6DE981F1-8F67-4983-9833-A963F72BBD66}" srcOrd="2" destOrd="0" parTransId="{A067170C-B935-4BD4-AE3B-772B44539C68}" sibTransId="{7360BE62-BA53-4E8A-AC44-FD1C612CE19F}"/>
    <dgm:cxn modelId="{77B0027A-D27F-4EAE-9AC0-AA6C6DF0D87A}" type="presOf" srcId="{6DE981F1-8F67-4983-9833-A963F72BBD66}" destId="{A3D8FA61-535F-4189-AF84-4B7CAF4511AA}" srcOrd="0" destOrd="0" presId="urn:microsoft.com/office/officeart/2005/8/layout/hProcess4"/>
    <dgm:cxn modelId="{0DFFCB7B-53F2-4B41-991A-FC5C2577BCA1}" type="presOf" srcId="{078235AD-7E15-4EE0-8458-CC8E1F723265}" destId="{4EB58020-DCA4-45B0-95DB-56404112B341}" srcOrd="0" destOrd="1" presId="urn:microsoft.com/office/officeart/2005/8/layout/hProcess4"/>
    <dgm:cxn modelId="{67E8B69C-0C9D-4160-A3C4-C0F6B1711CFA}" type="presOf" srcId="{3830AC6C-FA63-495F-8851-D5C64C75EB21}" destId="{60BB13DA-08DB-4308-91AF-87D89B83CC97}" srcOrd="1" destOrd="1" presId="urn:microsoft.com/office/officeart/2005/8/layout/hProcess4"/>
    <dgm:cxn modelId="{DCC95BA5-6362-4956-A2D4-6633238FF421}" srcId="{6DE981F1-8F67-4983-9833-A963F72BBD66}" destId="{9E111539-3DD4-41EC-A830-107CC3D48730}" srcOrd="0" destOrd="0" parTransId="{AB570E8D-F721-4347-B8AD-868F2AF2B44B}" sibTransId="{23D916CB-605A-4BE8-89BE-060C5F995248}"/>
    <dgm:cxn modelId="{7331A7AD-AE0C-468E-9851-0F59CBB58FED}" type="presOf" srcId="{9E111539-3DD4-41EC-A830-107CC3D48730}" destId="{60BB13DA-08DB-4308-91AF-87D89B83CC97}" srcOrd="1" destOrd="0" presId="urn:microsoft.com/office/officeart/2005/8/layout/hProcess4"/>
    <dgm:cxn modelId="{C0F038AF-BA6F-48B6-AFDD-97A718A3AE95}" srcId="{7096F6BF-3C2E-4146-A719-1D67FC3D5670}" destId="{DE663864-C7F9-4D93-80A7-1D0A4BEDC4CE}" srcOrd="1" destOrd="0" parTransId="{4A99AF66-6CB1-4242-B8DE-2EED7072CAD8}" sibTransId="{609B4153-5990-4E07-815D-1F3BAB36BD8E}"/>
    <dgm:cxn modelId="{1CD4E6AF-3C7C-4250-891C-128006A85E32}" srcId="{6DE981F1-8F67-4983-9833-A963F72BBD66}" destId="{3830AC6C-FA63-495F-8851-D5C64C75EB21}" srcOrd="1" destOrd="0" parTransId="{604B00D6-EFE3-411A-96EC-3D69D9C58D2A}" sibTransId="{D107BCE7-AE95-4618-AF22-D0BA37FF1FC8}"/>
    <dgm:cxn modelId="{1F8DC6B3-713B-49FF-BDD1-2DD7279458F8}" type="presOf" srcId="{DE663864-C7F9-4D93-80A7-1D0A4BEDC4CE}" destId="{71379E61-09A9-4DF8-9699-E5529FE79252}" srcOrd="0" destOrd="0" presId="urn:microsoft.com/office/officeart/2005/8/layout/hProcess4"/>
    <dgm:cxn modelId="{5E7CD2B9-0BCE-4DDF-B032-0B6210F65404}" type="presOf" srcId="{631A12DA-2BDB-4F89-BE87-AAC205A49AC1}" destId="{07B8AE37-A0EE-41F4-91F3-5CB2AC5092CE}" srcOrd="1" destOrd="0" presId="urn:microsoft.com/office/officeart/2005/8/layout/hProcess4"/>
    <dgm:cxn modelId="{933238BE-A581-4CE1-9381-3CD8F72F1C0D}" srcId="{DE663864-C7F9-4D93-80A7-1D0A4BEDC4CE}" destId="{078235AD-7E15-4EE0-8458-CC8E1F723265}" srcOrd="1" destOrd="0" parTransId="{54DDE06C-E9CC-48EA-817E-F3EB9BA322F5}" sibTransId="{890F19E0-05FB-414E-B549-A3BA7B5F367B}"/>
    <dgm:cxn modelId="{29D240D2-3AA6-4AD9-8029-A66798CFFA56}" type="presOf" srcId="{9E111539-3DD4-41EC-A830-107CC3D48730}" destId="{52055F74-9979-46AA-BFBD-4C8C0CC93459}" srcOrd="0" destOrd="0" presId="urn:microsoft.com/office/officeart/2005/8/layout/hProcess4"/>
    <dgm:cxn modelId="{A43BB0D8-3E9E-47D4-8A17-CE5CAAD32C14}" type="presOf" srcId="{631A12DA-2BDB-4F89-BE87-AAC205A49AC1}" destId="{377A0304-9E1E-41ED-8578-ED08DBAB1FFA}" srcOrd="0" destOrd="0" presId="urn:microsoft.com/office/officeart/2005/8/layout/hProcess4"/>
    <dgm:cxn modelId="{4B4C57DD-03A5-4855-8BD9-25ED4D30295E}" type="presOf" srcId="{7096F6BF-3C2E-4146-A719-1D67FC3D5670}" destId="{99EE4F8D-6E62-4AD6-828B-72790C571C1D}" srcOrd="0" destOrd="0" presId="urn:microsoft.com/office/officeart/2005/8/layout/hProcess4"/>
    <dgm:cxn modelId="{33323EE9-DD52-4668-8616-BFDF56C7D21C}" srcId="{BB1FD22E-5002-4454-A8F9-43EE79CEF17B}" destId="{631A12DA-2BDB-4F89-BE87-AAC205A49AC1}" srcOrd="0" destOrd="0" parTransId="{2F664B3B-D563-46BA-976D-439C91C1FCD9}" sibTransId="{E813F7F3-51AE-4AEE-8FD5-0FFF8200A581}"/>
    <dgm:cxn modelId="{39AD04EF-C431-466C-9914-387789B4A906}" type="presOf" srcId="{BB1FD22E-5002-4454-A8F9-43EE79CEF17B}" destId="{4EDA6A3D-CF44-4BCD-83F1-C88E41F751D4}" srcOrd="0" destOrd="0" presId="urn:microsoft.com/office/officeart/2005/8/layout/hProcess4"/>
    <dgm:cxn modelId="{155387F3-ACD7-430E-85DE-9F30C01878C5}" type="presOf" srcId="{FF1ABF26-68B7-44D4-930D-63919C31C924}" destId="{4A081A26-FB8B-4755-9F1C-CB2C8D4751EC}" srcOrd="0" destOrd="0" presId="urn:microsoft.com/office/officeart/2005/8/layout/hProcess4"/>
    <dgm:cxn modelId="{18B8D1F7-321D-4028-AA7C-D74A5C9226CB}" srcId="{7096F6BF-3C2E-4146-A719-1D67FC3D5670}" destId="{BB1FD22E-5002-4454-A8F9-43EE79CEF17B}" srcOrd="0" destOrd="0" parTransId="{16ABE069-3799-40F0-865A-5FFC5C645175}" sibTransId="{FF1ABF26-68B7-44D4-930D-63919C31C924}"/>
    <dgm:cxn modelId="{79D78129-DE7C-4B6E-8026-B8908581B6A1}" type="presParOf" srcId="{99EE4F8D-6E62-4AD6-828B-72790C571C1D}" destId="{A6EE582E-04B7-4057-B972-B84115553021}" srcOrd="0" destOrd="0" presId="urn:microsoft.com/office/officeart/2005/8/layout/hProcess4"/>
    <dgm:cxn modelId="{594BA34F-D3EA-4288-B60E-8AD09D1FC5C5}" type="presParOf" srcId="{99EE4F8D-6E62-4AD6-828B-72790C571C1D}" destId="{AA4A8E5B-6400-4960-8457-A8D70DE2D7F9}" srcOrd="1" destOrd="0" presId="urn:microsoft.com/office/officeart/2005/8/layout/hProcess4"/>
    <dgm:cxn modelId="{CD7F5087-7CE0-4991-981B-5EBD68D3098D}" type="presParOf" srcId="{99EE4F8D-6E62-4AD6-828B-72790C571C1D}" destId="{B048CD55-5811-4BC8-BBB6-0D7AFF69D996}" srcOrd="2" destOrd="0" presId="urn:microsoft.com/office/officeart/2005/8/layout/hProcess4"/>
    <dgm:cxn modelId="{A0C879E3-5EAA-4539-89AB-467E6847CA4F}" type="presParOf" srcId="{B048CD55-5811-4BC8-BBB6-0D7AFF69D996}" destId="{5793AD01-59EA-487B-885F-1437525641F8}" srcOrd="0" destOrd="0" presId="urn:microsoft.com/office/officeart/2005/8/layout/hProcess4"/>
    <dgm:cxn modelId="{0A360474-60FA-48BC-90F1-2D968719ABF6}" type="presParOf" srcId="{5793AD01-59EA-487B-885F-1437525641F8}" destId="{64103BA0-2C6C-47ED-8224-A635E3E27124}" srcOrd="0" destOrd="0" presId="urn:microsoft.com/office/officeart/2005/8/layout/hProcess4"/>
    <dgm:cxn modelId="{E3F93F9B-3A9E-479F-AE17-0831B07EDEA1}" type="presParOf" srcId="{5793AD01-59EA-487B-885F-1437525641F8}" destId="{377A0304-9E1E-41ED-8578-ED08DBAB1FFA}" srcOrd="1" destOrd="0" presId="urn:microsoft.com/office/officeart/2005/8/layout/hProcess4"/>
    <dgm:cxn modelId="{7E62B1D2-6CF4-48A8-B380-2811B76B5D6C}" type="presParOf" srcId="{5793AD01-59EA-487B-885F-1437525641F8}" destId="{07B8AE37-A0EE-41F4-91F3-5CB2AC5092CE}" srcOrd="2" destOrd="0" presId="urn:microsoft.com/office/officeart/2005/8/layout/hProcess4"/>
    <dgm:cxn modelId="{5F871E20-2166-48F1-A459-DC179333BF12}" type="presParOf" srcId="{5793AD01-59EA-487B-885F-1437525641F8}" destId="{4EDA6A3D-CF44-4BCD-83F1-C88E41F751D4}" srcOrd="3" destOrd="0" presId="urn:microsoft.com/office/officeart/2005/8/layout/hProcess4"/>
    <dgm:cxn modelId="{B2B04723-3026-4434-926B-D44A82AB94CF}" type="presParOf" srcId="{5793AD01-59EA-487B-885F-1437525641F8}" destId="{955DAEB5-0516-4E54-BA16-554366E8EB73}" srcOrd="4" destOrd="0" presId="urn:microsoft.com/office/officeart/2005/8/layout/hProcess4"/>
    <dgm:cxn modelId="{D572051E-441A-4E11-834B-FCE24D238C88}" type="presParOf" srcId="{B048CD55-5811-4BC8-BBB6-0D7AFF69D996}" destId="{4A081A26-FB8B-4755-9F1C-CB2C8D4751EC}" srcOrd="1" destOrd="0" presId="urn:microsoft.com/office/officeart/2005/8/layout/hProcess4"/>
    <dgm:cxn modelId="{36A2441F-1237-489A-957B-F1E80CE06234}" type="presParOf" srcId="{B048CD55-5811-4BC8-BBB6-0D7AFF69D996}" destId="{868078FE-EA4D-40C2-93A0-A0FA3F72521E}" srcOrd="2" destOrd="0" presId="urn:microsoft.com/office/officeart/2005/8/layout/hProcess4"/>
    <dgm:cxn modelId="{841FC01C-7B4E-4891-B7C3-4A11BA729B7E}" type="presParOf" srcId="{868078FE-EA4D-40C2-93A0-A0FA3F72521E}" destId="{93ED7EB9-C378-4C5B-8506-BDB2CA65A87C}" srcOrd="0" destOrd="0" presId="urn:microsoft.com/office/officeart/2005/8/layout/hProcess4"/>
    <dgm:cxn modelId="{CAE9F5D8-6942-4F22-9322-EE6309974103}" type="presParOf" srcId="{868078FE-EA4D-40C2-93A0-A0FA3F72521E}" destId="{4EB58020-DCA4-45B0-95DB-56404112B341}" srcOrd="1" destOrd="0" presId="urn:microsoft.com/office/officeart/2005/8/layout/hProcess4"/>
    <dgm:cxn modelId="{4564D143-C5B1-4CDC-9469-2970B34B44A8}" type="presParOf" srcId="{868078FE-EA4D-40C2-93A0-A0FA3F72521E}" destId="{E82B1EED-7938-4669-AFB1-905AC2ACEFB2}" srcOrd="2" destOrd="0" presId="urn:microsoft.com/office/officeart/2005/8/layout/hProcess4"/>
    <dgm:cxn modelId="{B6FBBD07-CBB8-44DB-8C8B-A993C0CB1241}" type="presParOf" srcId="{868078FE-EA4D-40C2-93A0-A0FA3F72521E}" destId="{71379E61-09A9-4DF8-9699-E5529FE79252}" srcOrd="3" destOrd="0" presId="urn:microsoft.com/office/officeart/2005/8/layout/hProcess4"/>
    <dgm:cxn modelId="{B9D3596D-A5C4-4126-9CB4-9BA8754D2685}" type="presParOf" srcId="{868078FE-EA4D-40C2-93A0-A0FA3F72521E}" destId="{0C37DFF9-EFFC-4489-A822-0EBE29413D97}" srcOrd="4" destOrd="0" presId="urn:microsoft.com/office/officeart/2005/8/layout/hProcess4"/>
    <dgm:cxn modelId="{5F9A5AF0-28BD-4DF2-AD5B-A4AF0B8DDD16}" type="presParOf" srcId="{B048CD55-5811-4BC8-BBB6-0D7AFF69D996}" destId="{728D437B-357F-4121-90BA-CAD141F4779F}" srcOrd="3" destOrd="0" presId="urn:microsoft.com/office/officeart/2005/8/layout/hProcess4"/>
    <dgm:cxn modelId="{3CD0A91D-E1D7-479F-9AFF-6F8CE62007BE}" type="presParOf" srcId="{B048CD55-5811-4BC8-BBB6-0D7AFF69D996}" destId="{4B4E2EA7-AE50-44BF-AF1A-6A91487672BC}" srcOrd="4" destOrd="0" presId="urn:microsoft.com/office/officeart/2005/8/layout/hProcess4"/>
    <dgm:cxn modelId="{90DA5C16-1263-4115-AB28-8198271BB6CD}" type="presParOf" srcId="{4B4E2EA7-AE50-44BF-AF1A-6A91487672BC}" destId="{B834C679-BE0C-47B6-9CDF-B98FCF064E37}" srcOrd="0" destOrd="0" presId="urn:microsoft.com/office/officeart/2005/8/layout/hProcess4"/>
    <dgm:cxn modelId="{4985B08C-2197-486A-8CF9-FEAEC72E7FA9}" type="presParOf" srcId="{4B4E2EA7-AE50-44BF-AF1A-6A91487672BC}" destId="{52055F74-9979-46AA-BFBD-4C8C0CC93459}" srcOrd="1" destOrd="0" presId="urn:microsoft.com/office/officeart/2005/8/layout/hProcess4"/>
    <dgm:cxn modelId="{B873074C-49F1-48BF-8ED3-2C5AF388009B}" type="presParOf" srcId="{4B4E2EA7-AE50-44BF-AF1A-6A91487672BC}" destId="{60BB13DA-08DB-4308-91AF-87D89B83CC97}" srcOrd="2" destOrd="0" presId="urn:microsoft.com/office/officeart/2005/8/layout/hProcess4"/>
    <dgm:cxn modelId="{817C25B0-3CB7-41EB-B6E9-DD071647C79E}" type="presParOf" srcId="{4B4E2EA7-AE50-44BF-AF1A-6A91487672BC}" destId="{A3D8FA61-535F-4189-AF84-4B7CAF4511AA}" srcOrd="3" destOrd="0" presId="urn:microsoft.com/office/officeart/2005/8/layout/hProcess4"/>
    <dgm:cxn modelId="{11FBC884-5083-4074-8774-3464F2CFF007}" type="presParOf" srcId="{4B4E2EA7-AE50-44BF-AF1A-6A91487672BC}" destId="{99FBA51E-A0CC-4360-B831-33A77398A1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A16A5-C766-4F57-B9C5-8CB689B3C9A9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DA8815F-BE83-46D2-A2D6-4A8C6B8417FA}">
      <dgm:prSet phldrT="[文本]"/>
      <dgm:spPr/>
      <dgm:t>
        <a:bodyPr/>
        <a:lstStyle/>
        <a:p>
          <a:r>
            <a:rPr lang="zh-CN" altLang="en-US" dirty="0"/>
            <a:t>题目解读</a:t>
          </a:r>
        </a:p>
      </dgm:t>
    </dgm:pt>
    <dgm:pt modelId="{20CCCF92-14D4-4664-B6FE-C02E204F6FE7}" type="parTrans" cxnId="{AA290480-EC4C-4922-BC4D-A153F44C7050}">
      <dgm:prSet/>
      <dgm:spPr/>
      <dgm:t>
        <a:bodyPr/>
        <a:lstStyle/>
        <a:p>
          <a:endParaRPr lang="zh-CN" altLang="en-US"/>
        </a:p>
      </dgm:t>
    </dgm:pt>
    <dgm:pt modelId="{E339A701-F30E-4352-B563-3E430A053D9D}" type="sibTrans" cxnId="{AA290480-EC4C-4922-BC4D-A153F44C7050}">
      <dgm:prSet/>
      <dgm:spPr/>
      <dgm:t>
        <a:bodyPr/>
        <a:lstStyle/>
        <a:p>
          <a:endParaRPr lang="zh-CN" altLang="en-US"/>
        </a:p>
      </dgm:t>
    </dgm:pt>
    <dgm:pt modelId="{4C62C5D8-DB04-4308-98CA-9DF0FAB1CF6C}">
      <dgm:prSet phldrT="[文本]"/>
      <dgm:spPr/>
      <dgm:t>
        <a:bodyPr/>
        <a:lstStyle/>
        <a:p>
          <a:r>
            <a:rPr lang="zh-CN" altLang="en-US" dirty="0"/>
            <a:t>分析题目关键点，确定考察点及解答方法</a:t>
          </a:r>
        </a:p>
      </dgm:t>
    </dgm:pt>
    <dgm:pt modelId="{179825C9-449F-477E-9E81-D978C70A1F9E}" type="parTrans" cxnId="{C21E38C0-8DF6-46B6-B62C-8689132EA129}">
      <dgm:prSet/>
      <dgm:spPr/>
      <dgm:t>
        <a:bodyPr/>
        <a:lstStyle/>
        <a:p>
          <a:endParaRPr lang="zh-CN" altLang="en-US"/>
        </a:p>
      </dgm:t>
    </dgm:pt>
    <dgm:pt modelId="{6AAE5F86-CA5D-4ABB-B379-4617FA253B51}" type="sibTrans" cxnId="{C21E38C0-8DF6-46B6-B62C-8689132EA129}">
      <dgm:prSet/>
      <dgm:spPr/>
      <dgm:t>
        <a:bodyPr/>
        <a:lstStyle/>
        <a:p>
          <a:endParaRPr lang="zh-CN" altLang="en-US"/>
        </a:p>
      </dgm:t>
    </dgm:pt>
    <dgm:pt modelId="{E7B1B85F-FBFF-4486-A9DB-E588DEE118B3}">
      <dgm:prSet phldrT="[文本]"/>
      <dgm:spPr/>
      <dgm:t>
        <a:bodyPr/>
        <a:lstStyle/>
        <a:p>
          <a:r>
            <a:rPr lang="zh-CN" altLang="en-US" dirty="0"/>
            <a:t>抽象模型</a:t>
          </a:r>
        </a:p>
      </dgm:t>
    </dgm:pt>
    <dgm:pt modelId="{A63CDDAB-74FF-4464-BBAE-A1BC3DAF3880}" type="parTrans" cxnId="{7931DFE1-BA02-40B3-96B0-765561993A8B}">
      <dgm:prSet/>
      <dgm:spPr/>
      <dgm:t>
        <a:bodyPr/>
        <a:lstStyle/>
        <a:p>
          <a:endParaRPr lang="zh-CN" altLang="en-US"/>
        </a:p>
      </dgm:t>
    </dgm:pt>
    <dgm:pt modelId="{12B93F14-94E3-4678-B62E-E5E778612F73}" type="sibTrans" cxnId="{7931DFE1-BA02-40B3-96B0-765561993A8B}">
      <dgm:prSet/>
      <dgm:spPr/>
      <dgm:t>
        <a:bodyPr/>
        <a:lstStyle/>
        <a:p>
          <a:endParaRPr lang="zh-CN" altLang="en-US"/>
        </a:p>
      </dgm:t>
    </dgm:pt>
    <dgm:pt modelId="{E45F6D6D-7014-4132-A480-948CCC6FDEDC}">
      <dgm:prSet phldrT="[文本]"/>
      <dgm:spPr/>
      <dgm:t>
        <a:bodyPr/>
        <a:lstStyle/>
        <a:p>
          <a:r>
            <a:rPr lang="zh-CN" altLang="en-US" dirty="0"/>
            <a:t>从实际问题中抽象出数学问题，寻找问题的约束条件，边界条件</a:t>
          </a:r>
        </a:p>
      </dgm:t>
    </dgm:pt>
    <dgm:pt modelId="{78166E76-B658-4421-81AD-EE37F504F5B9}" type="parTrans" cxnId="{412B8E2D-1E26-4FE7-A018-BE55A74819F1}">
      <dgm:prSet/>
      <dgm:spPr/>
      <dgm:t>
        <a:bodyPr/>
        <a:lstStyle/>
        <a:p>
          <a:endParaRPr lang="zh-CN" altLang="en-US"/>
        </a:p>
      </dgm:t>
    </dgm:pt>
    <dgm:pt modelId="{6951AEB8-7FC4-4098-BF73-88F468B67DF1}" type="sibTrans" cxnId="{412B8E2D-1E26-4FE7-A018-BE55A74819F1}">
      <dgm:prSet/>
      <dgm:spPr/>
      <dgm:t>
        <a:bodyPr/>
        <a:lstStyle/>
        <a:p>
          <a:endParaRPr lang="zh-CN" altLang="en-US"/>
        </a:p>
      </dgm:t>
    </dgm:pt>
    <dgm:pt modelId="{00DC37FA-2C75-4188-A770-86D0B5A76765}">
      <dgm:prSet phldrT="[文本]"/>
      <dgm:spPr/>
      <dgm:t>
        <a:bodyPr/>
        <a:lstStyle/>
        <a:p>
          <a:r>
            <a:rPr lang="zh-CN" altLang="en-US" dirty="0"/>
            <a:t>求解问题</a:t>
          </a:r>
        </a:p>
      </dgm:t>
    </dgm:pt>
    <dgm:pt modelId="{67D64CE4-E887-43BA-A29C-B2E009431E77}" type="parTrans" cxnId="{56E1186B-589C-46F8-81D0-1ABC5567031A}">
      <dgm:prSet/>
      <dgm:spPr/>
      <dgm:t>
        <a:bodyPr/>
        <a:lstStyle/>
        <a:p>
          <a:endParaRPr lang="zh-CN" altLang="en-US"/>
        </a:p>
      </dgm:t>
    </dgm:pt>
    <dgm:pt modelId="{90F3D072-B5FD-4DAF-9F76-6CDE6F240A9D}" type="sibTrans" cxnId="{56E1186B-589C-46F8-81D0-1ABC5567031A}">
      <dgm:prSet/>
      <dgm:spPr/>
      <dgm:t>
        <a:bodyPr/>
        <a:lstStyle/>
        <a:p>
          <a:endParaRPr lang="zh-CN" altLang="en-US"/>
        </a:p>
      </dgm:t>
    </dgm:pt>
    <dgm:pt modelId="{6E86CAAD-4A4B-4D60-AC9B-3D207719A957}">
      <dgm:prSet phldrT="[文本]"/>
      <dgm:spPr/>
      <dgm:t>
        <a:bodyPr/>
        <a:lstStyle/>
        <a:p>
          <a:r>
            <a:rPr lang="zh-CN" altLang="en-US" dirty="0"/>
            <a:t>使用认识的算法编程求解问题</a:t>
          </a:r>
        </a:p>
      </dgm:t>
    </dgm:pt>
    <dgm:pt modelId="{AD763BF2-0129-4F4C-99B9-43C9FD66EEF8}" type="parTrans" cxnId="{9F74BB3D-9D7D-4DE2-A63A-E00D2B5E872B}">
      <dgm:prSet/>
      <dgm:spPr/>
      <dgm:t>
        <a:bodyPr/>
        <a:lstStyle/>
        <a:p>
          <a:endParaRPr lang="zh-CN" altLang="en-US"/>
        </a:p>
      </dgm:t>
    </dgm:pt>
    <dgm:pt modelId="{B242DAB6-FEDF-4D31-AA9C-8803A092FE4B}" type="sibTrans" cxnId="{9F74BB3D-9D7D-4DE2-A63A-E00D2B5E872B}">
      <dgm:prSet/>
      <dgm:spPr/>
      <dgm:t>
        <a:bodyPr/>
        <a:lstStyle/>
        <a:p>
          <a:endParaRPr lang="zh-CN" altLang="en-US"/>
        </a:p>
      </dgm:t>
    </dgm:pt>
    <dgm:pt modelId="{72C025D9-1633-4ED5-B142-0A9B3639ADB3}">
      <dgm:prSet phldrT="[文本]"/>
      <dgm:spPr/>
      <dgm:t>
        <a:bodyPr/>
        <a:lstStyle/>
        <a:p>
          <a:r>
            <a:rPr lang="zh-CN" altLang="en-US" dirty="0"/>
            <a:t>得出结论</a:t>
          </a:r>
        </a:p>
      </dgm:t>
    </dgm:pt>
    <dgm:pt modelId="{260D8A19-1F9D-4596-B6B4-549234DF57FE}" type="parTrans" cxnId="{6B14B432-B6EB-4244-9B70-DF95EC0C9F50}">
      <dgm:prSet/>
      <dgm:spPr/>
      <dgm:t>
        <a:bodyPr/>
        <a:lstStyle/>
        <a:p>
          <a:endParaRPr lang="zh-CN" altLang="en-US"/>
        </a:p>
      </dgm:t>
    </dgm:pt>
    <dgm:pt modelId="{1DD40F48-D2F5-4078-9E2D-1D3D59604090}" type="sibTrans" cxnId="{6B14B432-B6EB-4244-9B70-DF95EC0C9F50}">
      <dgm:prSet/>
      <dgm:spPr/>
      <dgm:t>
        <a:bodyPr/>
        <a:lstStyle/>
        <a:p>
          <a:endParaRPr lang="zh-CN" altLang="en-US"/>
        </a:p>
      </dgm:t>
    </dgm:pt>
    <dgm:pt modelId="{38C0950C-C0B4-481B-AC0B-5FFE6D11B25F}">
      <dgm:prSet phldrT="[文本]"/>
      <dgm:spPr/>
      <dgm:t>
        <a:bodyPr/>
        <a:lstStyle/>
        <a:p>
          <a:r>
            <a:rPr lang="zh-CN" altLang="en-US" dirty="0"/>
            <a:t>根据求解的结果得出结论，撰写论文</a:t>
          </a:r>
        </a:p>
      </dgm:t>
    </dgm:pt>
    <dgm:pt modelId="{39936D70-21A6-491B-A789-B8407202769E}" type="parTrans" cxnId="{62EC1305-9073-45BA-8153-865625CC3C3D}">
      <dgm:prSet/>
      <dgm:spPr/>
      <dgm:t>
        <a:bodyPr/>
        <a:lstStyle/>
        <a:p>
          <a:endParaRPr lang="zh-CN" altLang="en-US"/>
        </a:p>
      </dgm:t>
    </dgm:pt>
    <dgm:pt modelId="{882263DE-8754-43B8-ABA4-4BFA8BF3DD6F}" type="sibTrans" cxnId="{62EC1305-9073-45BA-8153-865625CC3C3D}">
      <dgm:prSet/>
      <dgm:spPr/>
      <dgm:t>
        <a:bodyPr/>
        <a:lstStyle/>
        <a:p>
          <a:endParaRPr lang="zh-CN" altLang="en-US"/>
        </a:p>
      </dgm:t>
    </dgm:pt>
    <dgm:pt modelId="{49ED8A49-8581-46C6-B8AD-613A56D70A16}" type="pres">
      <dgm:prSet presAssocID="{995A16A5-C766-4F57-B9C5-8CB689B3C9A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DC06D6D-8306-4E7D-9B83-48C5F59FA5D4}" type="pres">
      <dgm:prSet presAssocID="{995A16A5-C766-4F57-B9C5-8CB689B3C9A9}" presName="children" presStyleCnt="0"/>
      <dgm:spPr/>
    </dgm:pt>
    <dgm:pt modelId="{56BDCE49-664B-4679-8F87-1D6B6B61EC9B}" type="pres">
      <dgm:prSet presAssocID="{995A16A5-C766-4F57-B9C5-8CB689B3C9A9}" presName="child1group" presStyleCnt="0"/>
      <dgm:spPr/>
    </dgm:pt>
    <dgm:pt modelId="{5AB21D55-7426-4D69-B19B-6145091BCFCA}" type="pres">
      <dgm:prSet presAssocID="{995A16A5-C766-4F57-B9C5-8CB689B3C9A9}" presName="child1" presStyleLbl="bgAcc1" presStyleIdx="0" presStyleCnt="4"/>
      <dgm:spPr/>
    </dgm:pt>
    <dgm:pt modelId="{5DB5F103-6390-440C-B04A-C8AA338E6773}" type="pres">
      <dgm:prSet presAssocID="{995A16A5-C766-4F57-B9C5-8CB689B3C9A9}" presName="child1Text" presStyleLbl="bgAcc1" presStyleIdx="0" presStyleCnt="4">
        <dgm:presLayoutVars>
          <dgm:bulletEnabled val="1"/>
        </dgm:presLayoutVars>
      </dgm:prSet>
      <dgm:spPr/>
    </dgm:pt>
    <dgm:pt modelId="{3F58089A-F5BC-4F3D-B1A4-9A9E74773D43}" type="pres">
      <dgm:prSet presAssocID="{995A16A5-C766-4F57-B9C5-8CB689B3C9A9}" presName="child2group" presStyleCnt="0"/>
      <dgm:spPr/>
    </dgm:pt>
    <dgm:pt modelId="{3F9A5A73-34B0-458A-9ADB-4B1ED1EA2E37}" type="pres">
      <dgm:prSet presAssocID="{995A16A5-C766-4F57-B9C5-8CB689B3C9A9}" presName="child2" presStyleLbl="bgAcc1" presStyleIdx="1" presStyleCnt="4"/>
      <dgm:spPr/>
    </dgm:pt>
    <dgm:pt modelId="{425542A7-9013-4372-A351-CFFDA89C313D}" type="pres">
      <dgm:prSet presAssocID="{995A16A5-C766-4F57-B9C5-8CB689B3C9A9}" presName="child2Text" presStyleLbl="bgAcc1" presStyleIdx="1" presStyleCnt="4">
        <dgm:presLayoutVars>
          <dgm:bulletEnabled val="1"/>
        </dgm:presLayoutVars>
      </dgm:prSet>
      <dgm:spPr/>
    </dgm:pt>
    <dgm:pt modelId="{429CEF8E-1DD8-45AD-9AE9-9D8D679DAD00}" type="pres">
      <dgm:prSet presAssocID="{995A16A5-C766-4F57-B9C5-8CB689B3C9A9}" presName="child3group" presStyleCnt="0"/>
      <dgm:spPr/>
    </dgm:pt>
    <dgm:pt modelId="{4441C972-764D-49F3-9197-7F61E6B1CA06}" type="pres">
      <dgm:prSet presAssocID="{995A16A5-C766-4F57-B9C5-8CB689B3C9A9}" presName="child3" presStyleLbl="bgAcc1" presStyleIdx="2" presStyleCnt="4"/>
      <dgm:spPr/>
    </dgm:pt>
    <dgm:pt modelId="{667F51AF-A982-43D2-A7AF-E902F3051C65}" type="pres">
      <dgm:prSet presAssocID="{995A16A5-C766-4F57-B9C5-8CB689B3C9A9}" presName="child3Text" presStyleLbl="bgAcc1" presStyleIdx="2" presStyleCnt="4">
        <dgm:presLayoutVars>
          <dgm:bulletEnabled val="1"/>
        </dgm:presLayoutVars>
      </dgm:prSet>
      <dgm:spPr/>
    </dgm:pt>
    <dgm:pt modelId="{FAEE1C13-580A-45FD-B791-54FC6F19EC5A}" type="pres">
      <dgm:prSet presAssocID="{995A16A5-C766-4F57-B9C5-8CB689B3C9A9}" presName="child4group" presStyleCnt="0"/>
      <dgm:spPr/>
    </dgm:pt>
    <dgm:pt modelId="{A2F7BE18-9978-4058-98BA-47686D483D92}" type="pres">
      <dgm:prSet presAssocID="{995A16A5-C766-4F57-B9C5-8CB689B3C9A9}" presName="child4" presStyleLbl="bgAcc1" presStyleIdx="3" presStyleCnt="4"/>
      <dgm:spPr/>
    </dgm:pt>
    <dgm:pt modelId="{543FAC0C-6E6A-4190-BEAD-AEC0B7B4AD1E}" type="pres">
      <dgm:prSet presAssocID="{995A16A5-C766-4F57-B9C5-8CB689B3C9A9}" presName="child4Text" presStyleLbl="bgAcc1" presStyleIdx="3" presStyleCnt="4">
        <dgm:presLayoutVars>
          <dgm:bulletEnabled val="1"/>
        </dgm:presLayoutVars>
      </dgm:prSet>
      <dgm:spPr/>
    </dgm:pt>
    <dgm:pt modelId="{E5A25E52-0EB2-472F-912A-931EC727BFBA}" type="pres">
      <dgm:prSet presAssocID="{995A16A5-C766-4F57-B9C5-8CB689B3C9A9}" presName="childPlaceholder" presStyleCnt="0"/>
      <dgm:spPr/>
    </dgm:pt>
    <dgm:pt modelId="{F1C6F655-DCCC-4F6A-8A46-37899135390D}" type="pres">
      <dgm:prSet presAssocID="{995A16A5-C766-4F57-B9C5-8CB689B3C9A9}" presName="circle" presStyleCnt="0"/>
      <dgm:spPr/>
    </dgm:pt>
    <dgm:pt modelId="{AB263B14-D3E0-4D0F-B9AF-1FB4D03DAC30}" type="pres">
      <dgm:prSet presAssocID="{995A16A5-C766-4F57-B9C5-8CB689B3C9A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2A2AC66-2CD8-43EB-B173-4638558DDE06}" type="pres">
      <dgm:prSet presAssocID="{995A16A5-C766-4F57-B9C5-8CB689B3C9A9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3E6F82C-F8A9-43B5-9390-5BD751519E66}" type="pres">
      <dgm:prSet presAssocID="{995A16A5-C766-4F57-B9C5-8CB689B3C9A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2B7E596-44D6-4EB9-B0E2-3C93DD237464}" type="pres">
      <dgm:prSet presAssocID="{995A16A5-C766-4F57-B9C5-8CB689B3C9A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4EA5306-E962-43FF-BC66-4AEA4711B0FA}" type="pres">
      <dgm:prSet presAssocID="{995A16A5-C766-4F57-B9C5-8CB689B3C9A9}" presName="quadrantPlaceholder" presStyleCnt="0"/>
      <dgm:spPr/>
    </dgm:pt>
    <dgm:pt modelId="{849E3745-332F-4902-A7F0-F6EAFA7DFF8F}" type="pres">
      <dgm:prSet presAssocID="{995A16A5-C766-4F57-B9C5-8CB689B3C9A9}" presName="center1" presStyleLbl="fgShp" presStyleIdx="0" presStyleCnt="2"/>
      <dgm:spPr/>
    </dgm:pt>
    <dgm:pt modelId="{AA13D4AD-BAD8-42D9-83E8-FC1D3665E4F0}" type="pres">
      <dgm:prSet presAssocID="{995A16A5-C766-4F57-B9C5-8CB689B3C9A9}" presName="center2" presStyleLbl="fgShp" presStyleIdx="1" presStyleCnt="2"/>
      <dgm:spPr/>
    </dgm:pt>
  </dgm:ptLst>
  <dgm:cxnLst>
    <dgm:cxn modelId="{62EC1305-9073-45BA-8153-865625CC3C3D}" srcId="{72C025D9-1633-4ED5-B142-0A9B3639ADB3}" destId="{38C0950C-C0B4-481B-AC0B-5FFE6D11B25F}" srcOrd="0" destOrd="0" parTransId="{39936D70-21A6-491B-A789-B8407202769E}" sibTransId="{882263DE-8754-43B8-ABA4-4BFA8BF3DD6F}"/>
    <dgm:cxn modelId="{C860CE0E-B3B7-4A47-99FE-8F94C173327E}" type="presOf" srcId="{6E86CAAD-4A4B-4D60-AC9B-3D207719A957}" destId="{667F51AF-A982-43D2-A7AF-E902F3051C65}" srcOrd="1" destOrd="0" presId="urn:microsoft.com/office/officeart/2005/8/layout/cycle4"/>
    <dgm:cxn modelId="{412B8E2D-1E26-4FE7-A018-BE55A74819F1}" srcId="{E7B1B85F-FBFF-4486-A9DB-E588DEE118B3}" destId="{E45F6D6D-7014-4132-A480-948CCC6FDEDC}" srcOrd="0" destOrd="0" parTransId="{78166E76-B658-4421-81AD-EE37F504F5B9}" sibTransId="{6951AEB8-7FC4-4098-BF73-88F468B67DF1}"/>
    <dgm:cxn modelId="{83F6AB31-9B2D-4562-8559-99C1C02C191B}" type="presOf" srcId="{3DA8815F-BE83-46D2-A2D6-4A8C6B8417FA}" destId="{AB263B14-D3E0-4D0F-B9AF-1FB4D03DAC30}" srcOrd="0" destOrd="0" presId="urn:microsoft.com/office/officeart/2005/8/layout/cycle4"/>
    <dgm:cxn modelId="{6B14B432-B6EB-4244-9B70-DF95EC0C9F50}" srcId="{995A16A5-C766-4F57-B9C5-8CB689B3C9A9}" destId="{72C025D9-1633-4ED5-B142-0A9B3639ADB3}" srcOrd="3" destOrd="0" parTransId="{260D8A19-1F9D-4596-B6B4-549234DF57FE}" sibTransId="{1DD40F48-D2F5-4078-9E2D-1D3D59604090}"/>
    <dgm:cxn modelId="{AC3A6334-2A76-44E1-8556-7944C650709F}" type="presOf" srcId="{00DC37FA-2C75-4188-A770-86D0B5A76765}" destId="{E3E6F82C-F8A9-43B5-9390-5BD751519E66}" srcOrd="0" destOrd="0" presId="urn:microsoft.com/office/officeart/2005/8/layout/cycle4"/>
    <dgm:cxn modelId="{9F74BB3D-9D7D-4DE2-A63A-E00D2B5E872B}" srcId="{00DC37FA-2C75-4188-A770-86D0B5A76765}" destId="{6E86CAAD-4A4B-4D60-AC9B-3D207719A957}" srcOrd="0" destOrd="0" parTransId="{AD763BF2-0129-4F4C-99B9-43C9FD66EEF8}" sibTransId="{B242DAB6-FEDF-4D31-AA9C-8803A092FE4B}"/>
    <dgm:cxn modelId="{56E1186B-589C-46F8-81D0-1ABC5567031A}" srcId="{995A16A5-C766-4F57-B9C5-8CB689B3C9A9}" destId="{00DC37FA-2C75-4188-A770-86D0B5A76765}" srcOrd="2" destOrd="0" parTransId="{67D64CE4-E887-43BA-A29C-B2E009431E77}" sibTransId="{90F3D072-B5FD-4DAF-9F76-6CDE6F240A9D}"/>
    <dgm:cxn modelId="{9C196076-C3C8-4010-8EA8-4E1AE91154F7}" type="presOf" srcId="{E45F6D6D-7014-4132-A480-948CCC6FDEDC}" destId="{425542A7-9013-4372-A351-CFFDA89C313D}" srcOrd="1" destOrd="0" presId="urn:microsoft.com/office/officeart/2005/8/layout/cycle4"/>
    <dgm:cxn modelId="{D7D4715A-FC8C-461E-A65B-40865661D3C2}" type="presOf" srcId="{4C62C5D8-DB04-4308-98CA-9DF0FAB1CF6C}" destId="{5AB21D55-7426-4D69-B19B-6145091BCFCA}" srcOrd="0" destOrd="0" presId="urn:microsoft.com/office/officeart/2005/8/layout/cycle4"/>
    <dgm:cxn modelId="{AA290480-EC4C-4922-BC4D-A153F44C7050}" srcId="{995A16A5-C766-4F57-B9C5-8CB689B3C9A9}" destId="{3DA8815F-BE83-46D2-A2D6-4A8C6B8417FA}" srcOrd="0" destOrd="0" parTransId="{20CCCF92-14D4-4664-B6FE-C02E204F6FE7}" sibTransId="{E339A701-F30E-4352-B563-3E430A053D9D}"/>
    <dgm:cxn modelId="{09CF458E-912B-4EC9-8B33-FB40AF36A015}" type="presOf" srcId="{72C025D9-1633-4ED5-B142-0A9B3639ADB3}" destId="{82B7E596-44D6-4EB9-B0E2-3C93DD237464}" srcOrd="0" destOrd="0" presId="urn:microsoft.com/office/officeart/2005/8/layout/cycle4"/>
    <dgm:cxn modelId="{0A318B9E-2A83-4FD8-95E6-160BBA3BBEDF}" type="presOf" srcId="{38C0950C-C0B4-481B-AC0B-5FFE6D11B25F}" destId="{A2F7BE18-9978-4058-98BA-47686D483D92}" srcOrd="0" destOrd="0" presId="urn:microsoft.com/office/officeart/2005/8/layout/cycle4"/>
    <dgm:cxn modelId="{4CD84FAA-67DE-4DC6-99CE-6DF82A6F0E7F}" type="presOf" srcId="{38C0950C-C0B4-481B-AC0B-5FFE6D11B25F}" destId="{543FAC0C-6E6A-4190-BEAD-AEC0B7B4AD1E}" srcOrd="1" destOrd="0" presId="urn:microsoft.com/office/officeart/2005/8/layout/cycle4"/>
    <dgm:cxn modelId="{4BCDECAC-0F00-4E81-89DF-C1C4303CA2BB}" type="presOf" srcId="{E7B1B85F-FBFF-4486-A9DB-E588DEE118B3}" destId="{22A2AC66-2CD8-43EB-B173-4638558DDE06}" srcOrd="0" destOrd="0" presId="urn:microsoft.com/office/officeart/2005/8/layout/cycle4"/>
    <dgm:cxn modelId="{C21E38C0-8DF6-46B6-B62C-8689132EA129}" srcId="{3DA8815F-BE83-46D2-A2D6-4A8C6B8417FA}" destId="{4C62C5D8-DB04-4308-98CA-9DF0FAB1CF6C}" srcOrd="0" destOrd="0" parTransId="{179825C9-449F-477E-9E81-D978C70A1F9E}" sibTransId="{6AAE5F86-CA5D-4ABB-B379-4617FA253B51}"/>
    <dgm:cxn modelId="{18C0A2C2-7172-4279-8B02-4F345DAC5458}" type="presOf" srcId="{4C62C5D8-DB04-4308-98CA-9DF0FAB1CF6C}" destId="{5DB5F103-6390-440C-B04A-C8AA338E6773}" srcOrd="1" destOrd="0" presId="urn:microsoft.com/office/officeart/2005/8/layout/cycle4"/>
    <dgm:cxn modelId="{7BB163D5-1CE8-4522-AA76-72F0FC5D9076}" type="presOf" srcId="{E45F6D6D-7014-4132-A480-948CCC6FDEDC}" destId="{3F9A5A73-34B0-458A-9ADB-4B1ED1EA2E37}" srcOrd="0" destOrd="0" presId="urn:microsoft.com/office/officeart/2005/8/layout/cycle4"/>
    <dgm:cxn modelId="{7931DFE1-BA02-40B3-96B0-765561993A8B}" srcId="{995A16A5-C766-4F57-B9C5-8CB689B3C9A9}" destId="{E7B1B85F-FBFF-4486-A9DB-E588DEE118B3}" srcOrd="1" destOrd="0" parTransId="{A63CDDAB-74FF-4464-BBAE-A1BC3DAF3880}" sibTransId="{12B93F14-94E3-4678-B62E-E5E778612F73}"/>
    <dgm:cxn modelId="{A4B8FCE4-A05E-41FA-9976-0F0AFA4FFE21}" type="presOf" srcId="{995A16A5-C766-4F57-B9C5-8CB689B3C9A9}" destId="{49ED8A49-8581-46C6-B8AD-613A56D70A16}" srcOrd="0" destOrd="0" presId="urn:microsoft.com/office/officeart/2005/8/layout/cycle4"/>
    <dgm:cxn modelId="{2FA2A8F8-2A7C-42D5-B9BA-85824C8DCB2F}" type="presOf" srcId="{6E86CAAD-4A4B-4D60-AC9B-3D207719A957}" destId="{4441C972-764D-49F3-9197-7F61E6B1CA06}" srcOrd="0" destOrd="0" presId="urn:microsoft.com/office/officeart/2005/8/layout/cycle4"/>
    <dgm:cxn modelId="{09595E46-516E-44DD-A9B1-F48AB909C2EB}" type="presParOf" srcId="{49ED8A49-8581-46C6-B8AD-613A56D70A16}" destId="{4DC06D6D-8306-4E7D-9B83-48C5F59FA5D4}" srcOrd="0" destOrd="0" presId="urn:microsoft.com/office/officeart/2005/8/layout/cycle4"/>
    <dgm:cxn modelId="{D63859A3-D500-4C27-A5BA-5BB5156ECBF6}" type="presParOf" srcId="{4DC06D6D-8306-4E7D-9B83-48C5F59FA5D4}" destId="{56BDCE49-664B-4679-8F87-1D6B6B61EC9B}" srcOrd="0" destOrd="0" presId="urn:microsoft.com/office/officeart/2005/8/layout/cycle4"/>
    <dgm:cxn modelId="{79AE3B40-A9F7-4980-9F3B-09687674DEC2}" type="presParOf" srcId="{56BDCE49-664B-4679-8F87-1D6B6B61EC9B}" destId="{5AB21D55-7426-4D69-B19B-6145091BCFCA}" srcOrd="0" destOrd="0" presId="urn:microsoft.com/office/officeart/2005/8/layout/cycle4"/>
    <dgm:cxn modelId="{27658496-51A5-4D6C-8F1F-D0A4461DAA7F}" type="presParOf" srcId="{56BDCE49-664B-4679-8F87-1D6B6B61EC9B}" destId="{5DB5F103-6390-440C-B04A-C8AA338E6773}" srcOrd="1" destOrd="0" presId="urn:microsoft.com/office/officeart/2005/8/layout/cycle4"/>
    <dgm:cxn modelId="{D77FC028-39F8-4013-9F81-78DD9CEB060F}" type="presParOf" srcId="{4DC06D6D-8306-4E7D-9B83-48C5F59FA5D4}" destId="{3F58089A-F5BC-4F3D-B1A4-9A9E74773D43}" srcOrd="1" destOrd="0" presId="urn:microsoft.com/office/officeart/2005/8/layout/cycle4"/>
    <dgm:cxn modelId="{5CBC60D6-3E2E-4D7F-A2FD-824660397B36}" type="presParOf" srcId="{3F58089A-F5BC-4F3D-B1A4-9A9E74773D43}" destId="{3F9A5A73-34B0-458A-9ADB-4B1ED1EA2E37}" srcOrd="0" destOrd="0" presId="urn:microsoft.com/office/officeart/2005/8/layout/cycle4"/>
    <dgm:cxn modelId="{6E20C9F6-2C83-45CA-BE5C-5CFDE17F651B}" type="presParOf" srcId="{3F58089A-F5BC-4F3D-B1A4-9A9E74773D43}" destId="{425542A7-9013-4372-A351-CFFDA89C313D}" srcOrd="1" destOrd="0" presId="urn:microsoft.com/office/officeart/2005/8/layout/cycle4"/>
    <dgm:cxn modelId="{83EF6C6D-190A-424A-A37C-041FD3C4C076}" type="presParOf" srcId="{4DC06D6D-8306-4E7D-9B83-48C5F59FA5D4}" destId="{429CEF8E-1DD8-45AD-9AE9-9D8D679DAD00}" srcOrd="2" destOrd="0" presId="urn:microsoft.com/office/officeart/2005/8/layout/cycle4"/>
    <dgm:cxn modelId="{4C338E6C-04AF-4541-AD74-CA8DD1D28B4B}" type="presParOf" srcId="{429CEF8E-1DD8-45AD-9AE9-9D8D679DAD00}" destId="{4441C972-764D-49F3-9197-7F61E6B1CA06}" srcOrd="0" destOrd="0" presId="urn:microsoft.com/office/officeart/2005/8/layout/cycle4"/>
    <dgm:cxn modelId="{85C2D996-A16C-4204-9279-C98761B280EA}" type="presParOf" srcId="{429CEF8E-1DD8-45AD-9AE9-9D8D679DAD00}" destId="{667F51AF-A982-43D2-A7AF-E902F3051C65}" srcOrd="1" destOrd="0" presId="urn:microsoft.com/office/officeart/2005/8/layout/cycle4"/>
    <dgm:cxn modelId="{151A3002-EE36-4BAE-ACA5-F5422EE06F28}" type="presParOf" srcId="{4DC06D6D-8306-4E7D-9B83-48C5F59FA5D4}" destId="{FAEE1C13-580A-45FD-B791-54FC6F19EC5A}" srcOrd="3" destOrd="0" presId="urn:microsoft.com/office/officeart/2005/8/layout/cycle4"/>
    <dgm:cxn modelId="{787FB643-3FE3-4A1D-A674-C14A523C45DC}" type="presParOf" srcId="{FAEE1C13-580A-45FD-B791-54FC6F19EC5A}" destId="{A2F7BE18-9978-4058-98BA-47686D483D92}" srcOrd="0" destOrd="0" presId="urn:microsoft.com/office/officeart/2005/8/layout/cycle4"/>
    <dgm:cxn modelId="{D462714B-38C2-4C53-9B77-582386215264}" type="presParOf" srcId="{FAEE1C13-580A-45FD-B791-54FC6F19EC5A}" destId="{543FAC0C-6E6A-4190-BEAD-AEC0B7B4AD1E}" srcOrd="1" destOrd="0" presId="urn:microsoft.com/office/officeart/2005/8/layout/cycle4"/>
    <dgm:cxn modelId="{F922AEB3-4A15-4771-A9EA-81BD5AF95F25}" type="presParOf" srcId="{4DC06D6D-8306-4E7D-9B83-48C5F59FA5D4}" destId="{E5A25E52-0EB2-472F-912A-931EC727BFBA}" srcOrd="4" destOrd="0" presId="urn:microsoft.com/office/officeart/2005/8/layout/cycle4"/>
    <dgm:cxn modelId="{E305FFF1-9D9F-415B-8E47-4B2C1A92952C}" type="presParOf" srcId="{49ED8A49-8581-46C6-B8AD-613A56D70A16}" destId="{F1C6F655-DCCC-4F6A-8A46-37899135390D}" srcOrd="1" destOrd="0" presId="urn:microsoft.com/office/officeart/2005/8/layout/cycle4"/>
    <dgm:cxn modelId="{77D45C66-05F5-4D30-8C7A-7D12C9B00EFE}" type="presParOf" srcId="{F1C6F655-DCCC-4F6A-8A46-37899135390D}" destId="{AB263B14-D3E0-4D0F-B9AF-1FB4D03DAC30}" srcOrd="0" destOrd="0" presId="urn:microsoft.com/office/officeart/2005/8/layout/cycle4"/>
    <dgm:cxn modelId="{7868F66E-180E-4F6C-B63B-101D8421884C}" type="presParOf" srcId="{F1C6F655-DCCC-4F6A-8A46-37899135390D}" destId="{22A2AC66-2CD8-43EB-B173-4638558DDE06}" srcOrd="1" destOrd="0" presId="urn:microsoft.com/office/officeart/2005/8/layout/cycle4"/>
    <dgm:cxn modelId="{D1894B8C-D002-4F90-953A-4F243407D896}" type="presParOf" srcId="{F1C6F655-DCCC-4F6A-8A46-37899135390D}" destId="{E3E6F82C-F8A9-43B5-9390-5BD751519E66}" srcOrd="2" destOrd="0" presId="urn:microsoft.com/office/officeart/2005/8/layout/cycle4"/>
    <dgm:cxn modelId="{1CE77DDF-9539-4FC3-B144-D32179DE421A}" type="presParOf" srcId="{F1C6F655-DCCC-4F6A-8A46-37899135390D}" destId="{82B7E596-44D6-4EB9-B0E2-3C93DD237464}" srcOrd="3" destOrd="0" presId="urn:microsoft.com/office/officeart/2005/8/layout/cycle4"/>
    <dgm:cxn modelId="{707B99EF-C049-4052-8781-9BB9CF638F58}" type="presParOf" srcId="{F1C6F655-DCCC-4F6A-8A46-37899135390D}" destId="{54EA5306-E962-43FF-BC66-4AEA4711B0FA}" srcOrd="4" destOrd="0" presId="urn:microsoft.com/office/officeart/2005/8/layout/cycle4"/>
    <dgm:cxn modelId="{321827E0-8F91-4774-B4BD-3DCFA094B411}" type="presParOf" srcId="{49ED8A49-8581-46C6-B8AD-613A56D70A16}" destId="{849E3745-332F-4902-A7F0-F6EAFA7DFF8F}" srcOrd="2" destOrd="0" presId="urn:microsoft.com/office/officeart/2005/8/layout/cycle4"/>
    <dgm:cxn modelId="{377A408F-D350-408C-88C6-3BCC5509EE40}" type="presParOf" srcId="{49ED8A49-8581-46C6-B8AD-613A56D70A16}" destId="{AA13D4AD-BAD8-42D9-83E8-FC1D3665E4F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A0304-9E1E-41ED-8578-ED08DBAB1FFA}">
      <dsp:nvSpPr>
        <dsp:cNvPr id="0" name=""/>
        <dsp:cNvSpPr/>
      </dsp:nvSpPr>
      <dsp:spPr>
        <a:xfrm>
          <a:off x="1387" y="950814"/>
          <a:ext cx="1993329" cy="164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查看初始数据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分析数据特点</a:t>
          </a:r>
        </a:p>
      </dsp:txBody>
      <dsp:txXfrm>
        <a:off x="39222" y="988649"/>
        <a:ext cx="1917659" cy="1216106"/>
      </dsp:txXfrm>
    </dsp:sp>
    <dsp:sp modelId="{4A081A26-FB8B-4755-9F1C-CB2C8D4751EC}">
      <dsp:nvSpPr>
        <dsp:cNvPr id="0" name=""/>
        <dsp:cNvSpPr/>
      </dsp:nvSpPr>
      <dsp:spPr>
        <a:xfrm>
          <a:off x="1116388" y="1323713"/>
          <a:ext cx="2225852" cy="2225852"/>
        </a:xfrm>
        <a:prstGeom prst="leftCircularArrow">
          <a:avLst>
            <a:gd name="adj1" fmla="val 3277"/>
            <a:gd name="adj2" fmla="val 404503"/>
            <a:gd name="adj3" fmla="val 2180014"/>
            <a:gd name="adj4" fmla="val 9024489"/>
            <a:gd name="adj5" fmla="val 382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A6A3D-CF44-4BCD-83F1-C88E41F751D4}">
      <dsp:nvSpPr>
        <dsp:cNvPr id="0" name=""/>
        <dsp:cNvSpPr/>
      </dsp:nvSpPr>
      <dsp:spPr>
        <a:xfrm>
          <a:off x="444349" y="2242591"/>
          <a:ext cx="1771848" cy="704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数据分析</a:t>
          </a:r>
        </a:p>
      </dsp:txBody>
      <dsp:txXfrm>
        <a:off x="464986" y="2263228"/>
        <a:ext cx="1730574" cy="663331"/>
      </dsp:txXfrm>
    </dsp:sp>
    <dsp:sp modelId="{4EB58020-DCA4-45B0-95DB-56404112B341}">
      <dsp:nvSpPr>
        <dsp:cNvPr id="0" name=""/>
        <dsp:cNvSpPr/>
      </dsp:nvSpPr>
      <dsp:spPr>
        <a:xfrm>
          <a:off x="2563579" y="950814"/>
          <a:ext cx="1993329" cy="164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如何求解？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难点在哪？</a:t>
          </a:r>
        </a:p>
      </dsp:txBody>
      <dsp:txXfrm>
        <a:off x="2601414" y="1340951"/>
        <a:ext cx="1917659" cy="1216106"/>
      </dsp:txXfrm>
    </dsp:sp>
    <dsp:sp modelId="{728D437B-357F-4121-90BA-CAD141F4779F}">
      <dsp:nvSpPr>
        <dsp:cNvPr id="0" name=""/>
        <dsp:cNvSpPr/>
      </dsp:nvSpPr>
      <dsp:spPr>
        <a:xfrm>
          <a:off x="3661969" y="-68320"/>
          <a:ext cx="2480555" cy="2480555"/>
        </a:xfrm>
        <a:prstGeom prst="circularArrow">
          <a:avLst>
            <a:gd name="adj1" fmla="val 2941"/>
            <a:gd name="adj2" fmla="val 360099"/>
            <a:gd name="adj3" fmla="val 19464390"/>
            <a:gd name="adj4" fmla="val 12575511"/>
            <a:gd name="adj5" fmla="val 343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79E61-09A9-4DF8-9699-E5529FE79252}">
      <dsp:nvSpPr>
        <dsp:cNvPr id="0" name=""/>
        <dsp:cNvSpPr/>
      </dsp:nvSpPr>
      <dsp:spPr>
        <a:xfrm>
          <a:off x="3006541" y="598511"/>
          <a:ext cx="1771848" cy="704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求解过程</a:t>
          </a:r>
        </a:p>
      </dsp:txBody>
      <dsp:txXfrm>
        <a:off x="3027178" y="619148"/>
        <a:ext cx="1730574" cy="663331"/>
      </dsp:txXfrm>
    </dsp:sp>
    <dsp:sp modelId="{52055F74-9979-46AA-BFBD-4C8C0CC93459}">
      <dsp:nvSpPr>
        <dsp:cNvPr id="0" name=""/>
        <dsp:cNvSpPr/>
      </dsp:nvSpPr>
      <dsp:spPr>
        <a:xfrm>
          <a:off x="5125770" y="950814"/>
          <a:ext cx="1993329" cy="164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编程求解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100" kern="1200" dirty="0"/>
            <a:t>结果分析</a:t>
          </a:r>
        </a:p>
      </dsp:txBody>
      <dsp:txXfrm>
        <a:off x="5163605" y="988649"/>
        <a:ext cx="1917659" cy="1216106"/>
      </dsp:txXfrm>
    </dsp:sp>
    <dsp:sp modelId="{A3D8FA61-535F-4189-AF84-4B7CAF4511AA}">
      <dsp:nvSpPr>
        <dsp:cNvPr id="0" name=""/>
        <dsp:cNvSpPr/>
      </dsp:nvSpPr>
      <dsp:spPr>
        <a:xfrm>
          <a:off x="5568732" y="2242591"/>
          <a:ext cx="1771848" cy="704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获得结果</a:t>
          </a:r>
        </a:p>
      </dsp:txBody>
      <dsp:txXfrm>
        <a:off x="5589369" y="2263228"/>
        <a:ext cx="1730574" cy="663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C972-764D-49F3-9197-7F61E6B1CA06}">
      <dsp:nvSpPr>
        <dsp:cNvPr id="0" name=""/>
        <dsp:cNvSpPr/>
      </dsp:nvSpPr>
      <dsp:spPr>
        <a:xfrm>
          <a:off x="3975285" y="3384585"/>
          <a:ext cx="2436465" cy="157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使用认识的算法编程求解问题</a:t>
          </a:r>
        </a:p>
      </dsp:txBody>
      <dsp:txXfrm>
        <a:off x="4740895" y="3813824"/>
        <a:ext cx="1636185" cy="1114367"/>
      </dsp:txXfrm>
    </dsp:sp>
    <dsp:sp modelId="{A2F7BE18-9978-4058-98BA-47686D483D92}">
      <dsp:nvSpPr>
        <dsp:cNvPr id="0" name=""/>
        <dsp:cNvSpPr/>
      </dsp:nvSpPr>
      <dsp:spPr>
        <a:xfrm>
          <a:off x="0" y="3384585"/>
          <a:ext cx="2436465" cy="157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根据求解的结果得出结论，撰写论文</a:t>
          </a:r>
        </a:p>
      </dsp:txBody>
      <dsp:txXfrm>
        <a:off x="34670" y="3813824"/>
        <a:ext cx="1636185" cy="1114367"/>
      </dsp:txXfrm>
    </dsp:sp>
    <dsp:sp modelId="{3F9A5A73-34B0-458A-9ADB-4B1ED1EA2E37}">
      <dsp:nvSpPr>
        <dsp:cNvPr id="0" name=""/>
        <dsp:cNvSpPr/>
      </dsp:nvSpPr>
      <dsp:spPr>
        <a:xfrm>
          <a:off x="3975285" y="30746"/>
          <a:ext cx="2436465" cy="157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从实际问题中抽象出数学问题，寻找问题的约束条件，边界条件</a:t>
          </a:r>
        </a:p>
      </dsp:txBody>
      <dsp:txXfrm>
        <a:off x="4740895" y="65416"/>
        <a:ext cx="1636185" cy="1114367"/>
      </dsp:txXfrm>
    </dsp:sp>
    <dsp:sp modelId="{5AB21D55-7426-4D69-B19B-6145091BCFCA}">
      <dsp:nvSpPr>
        <dsp:cNvPr id="0" name=""/>
        <dsp:cNvSpPr/>
      </dsp:nvSpPr>
      <dsp:spPr>
        <a:xfrm>
          <a:off x="0" y="30746"/>
          <a:ext cx="2436465" cy="157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分析题目关键点，确定考察点及解答方法</a:t>
          </a:r>
        </a:p>
      </dsp:txBody>
      <dsp:txXfrm>
        <a:off x="34670" y="65416"/>
        <a:ext cx="1636185" cy="1114367"/>
      </dsp:txXfrm>
    </dsp:sp>
    <dsp:sp modelId="{AB263B14-D3E0-4D0F-B9AF-1FB4D03DAC30}">
      <dsp:nvSpPr>
        <dsp:cNvPr id="0" name=""/>
        <dsp:cNvSpPr/>
      </dsp:nvSpPr>
      <dsp:spPr>
        <a:xfrm>
          <a:off x="1020948" y="311877"/>
          <a:ext cx="2135606" cy="21356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题目解读</a:t>
          </a:r>
        </a:p>
      </dsp:txBody>
      <dsp:txXfrm>
        <a:off x="1646453" y="937382"/>
        <a:ext cx="1510101" cy="1510101"/>
      </dsp:txXfrm>
    </dsp:sp>
    <dsp:sp modelId="{22A2AC66-2CD8-43EB-B173-4638558DDE06}">
      <dsp:nvSpPr>
        <dsp:cNvPr id="0" name=""/>
        <dsp:cNvSpPr/>
      </dsp:nvSpPr>
      <dsp:spPr>
        <a:xfrm rot="5400000">
          <a:off x="3255196" y="311877"/>
          <a:ext cx="2135606" cy="21356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抽象模型</a:t>
          </a:r>
        </a:p>
      </dsp:txBody>
      <dsp:txXfrm rot="-5400000">
        <a:off x="3255196" y="937382"/>
        <a:ext cx="1510101" cy="1510101"/>
      </dsp:txXfrm>
    </dsp:sp>
    <dsp:sp modelId="{E3E6F82C-F8A9-43B5-9390-5BD751519E66}">
      <dsp:nvSpPr>
        <dsp:cNvPr id="0" name=""/>
        <dsp:cNvSpPr/>
      </dsp:nvSpPr>
      <dsp:spPr>
        <a:xfrm rot="10800000">
          <a:off x="3255196" y="2546125"/>
          <a:ext cx="2135606" cy="21356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求解问题</a:t>
          </a:r>
        </a:p>
      </dsp:txBody>
      <dsp:txXfrm rot="10800000">
        <a:off x="3255196" y="2546125"/>
        <a:ext cx="1510101" cy="1510101"/>
      </dsp:txXfrm>
    </dsp:sp>
    <dsp:sp modelId="{82B7E596-44D6-4EB9-B0E2-3C93DD237464}">
      <dsp:nvSpPr>
        <dsp:cNvPr id="0" name=""/>
        <dsp:cNvSpPr/>
      </dsp:nvSpPr>
      <dsp:spPr>
        <a:xfrm rot="16200000">
          <a:off x="1020948" y="2546125"/>
          <a:ext cx="2135606" cy="213560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得出结论</a:t>
          </a:r>
        </a:p>
      </dsp:txBody>
      <dsp:txXfrm rot="5400000">
        <a:off x="1646453" y="2546125"/>
        <a:ext cx="1510101" cy="1510101"/>
      </dsp:txXfrm>
    </dsp:sp>
    <dsp:sp modelId="{849E3745-332F-4902-A7F0-F6EAFA7DFF8F}">
      <dsp:nvSpPr>
        <dsp:cNvPr id="0" name=""/>
        <dsp:cNvSpPr/>
      </dsp:nvSpPr>
      <dsp:spPr>
        <a:xfrm>
          <a:off x="2837199" y="2052914"/>
          <a:ext cx="737351" cy="6411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3D4AD-BAD8-42D9-83E8-FC1D3665E4F0}">
      <dsp:nvSpPr>
        <dsp:cNvPr id="0" name=""/>
        <dsp:cNvSpPr/>
      </dsp:nvSpPr>
      <dsp:spPr>
        <a:xfrm rot="10800000">
          <a:off x="2837199" y="2299519"/>
          <a:ext cx="737351" cy="6411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8F70-8BF5-4D5D-A8C8-0E1296877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2690" y="2353598"/>
            <a:ext cx="3410320" cy="1078703"/>
          </a:xfrm>
        </p:spPr>
        <p:txBody>
          <a:bodyPr/>
          <a:lstStyle/>
          <a:p>
            <a:r>
              <a:rPr lang="zh-CN" altLang="en-US" dirty="0"/>
              <a:t>数学建模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BAB58C-1AE4-420A-B9E8-38B00246D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5853" y="3630218"/>
            <a:ext cx="3331813" cy="24739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案例分析：</a:t>
            </a:r>
            <a:r>
              <a:rPr lang="en-US" altLang="zh-CN" dirty="0"/>
              <a:t>2017</a:t>
            </a:r>
            <a:r>
              <a:rPr lang="zh-CN" altLang="en-US" dirty="0"/>
              <a:t>年国赛</a:t>
            </a:r>
            <a:r>
              <a:rPr lang="en-US" altLang="zh-CN" dirty="0"/>
              <a:t>A</a:t>
            </a:r>
            <a:r>
              <a:rPr lang="zh-CN" altLang="en-US" dirty="0"/>
              <a:t>题：</a:t>
            </a:r>
            <a:r>
              <a:rPr lang="en-US" altLang="zh-CN" dirty="0"/>
              <a:t>CT</a:t>
            </a:r>
            <a:r>
              <a:rPr lang="zh-CN" altLang="en-US" dirty="0"/>
              <a:t>系统参数标定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CCFB9035-2A2C-4CB3-80D9-C364D95AA8F7}"/>
              </a:ext>
            </a:extLst>
          </p:cNvPr>
          <p:cNvSpPr txBox="1">
            <a:spLocks/>
          </p:cNvSpPr>
          <p:nvPr/>
        </p:nvSpPr>
        <p:spPr>
          <a:xfrm>
            <a:off x="5853255" y="5967384"/>
            <a:ext cx="1001932" cy="44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查永春</a:t>
            </a:r>
            <a:endParaRPr lang="en-US" altLang="zh-CN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FC4D65D-131E-4614-91A7-A846E0FB9DA5}"/>
              </a:ext>
            </a:extLst>
          </p:cNvPr>
          <p:cNvSpPr txBox="1">
            <a:spLocks/>
          </p:cNvSpPr>
          <p:nvPr/>
        </p:nvSpPr>
        <p:spPr>
          <a:xfrm>
            <a:off x="5853255" y="6412692"/>
            <a:ext cx="2003100" cy="445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69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2" y="0"/>
            <a:ext cx="3849239" cy="47089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Matlab</a:t>
            </a:r>
            <a:r>
              <a:rPr kumimoji="1" lang="zh-CN" altLang="en-US" sz="2800" dirty="0"/>
              <a:t>求解：曲线分离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4F2970-3507-46B0-BACC-5880C5CB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16" y="2383184"/>
            <a:ext cx="5683517" cy="40145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8246872-51BE-43F9-947E-79A0AE86502D}"/>
              </a:ext>
            </a:extLst>
          </p:cNvPr>
          <p:cNvSpPr txBox="1"/>
          <p:nvPr/>
        </p:nvSpPr>
        <p:spPr>
          <a:xfrm>
            <a:off x="2896511" y="965372"/>
            <a:ext cx="695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使用图像边缘检测</a:t>
            </a:r>
            <a:r>
              <a:rPr lang="en-US" altLang="zh-CN" b="1" dirty="0"/>
              <a:t>Canny</a:t>
            </a:r>
            <a:r>
              <a:rPr lang="zh-CN" altLang="en-US" b="1" dirty="0"/>
              <a:t>算法，配合图像滤波</a:t>
            </a:r>
            <a:r>
              <a:rPr lang="zh-CN" altLang="en-US" b="1"/>
              <a:t>，分离出</a:t>
            </a:r>
            <a:r>
              <a:rPr lang="zh-CN" altLang="en-US" b="1" dirty="0"/>
              <a:t>不同的曲线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难点：图像处理技术基本（边缘检测算法、滤波算法）及曲线分离</a:t>
            </a:r>
          </a:p>
        </p:txBody>
      </p:sp>
    </p:spTree>
    <p:extLst>
      <p:ext uri="{BB962C8B-B14F-4D97-AF65-F5344CB8AC3E}">
        <p14:creationId xmlns:p14="http://schemas.microsoft.com/office/powerpoint/2010/main" val="8111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AB87CB-BDF9-475F-827C-B3411DF0CB25}"/>
              </a:ext>
            </a:extLst>
          </p:cNvPr>
          <p:cNvSpPr/>
          <p:nvPr/>
        </p:nvSpPr>
        <p:spPr>
          <a:xfrm>
            <a:off x="2061509" y="1378932"/>
            <a:ext cx="7664121" cy="3689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课程内容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8B045-3754-4966-89B0-71CE31947C54}"/>
              </a:ext>
            </a:extLst>
          </p:cNvPr>
          <p:cNvSpPr txBox="1"/>
          <p:nvPr/>
        </p:nvSpPr>
        <p:spPr>
          <a:xfrm>
            <a:off x="2061509" y="1429475"/>
            <a:ext cx="6983196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1.</a:t>
            </a:r>
            <a:r>
              <a:rPr kumimoji="1" lang="zh-CN" altLang="en-US" sz="2000" b="1" dirty="0">
                <a:latin typeface="+mn-ea"/>
              </a:rPr>
              <a:t>题意分析</a:t>
            </a:r>
            <a:endParaRPr kumimoji="1"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2.</a:t>
            </a:r>
            <a:r>
              <a:rPr kumimoji="1" lang="zh-CN" altLang="en-US" sz="2000" b="1" dirty="0">
                <a:latin typeface="+mn-ea"/>
              </a:rPr>
              <a:t>解题思路</a:t>
            </a:r>
            <a:endParaRPr lang="zh-CN" altLang="en-US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3.</a:t>
            </a:r>
            <a:r>
              <a:rPr kumimoji="1" lang="zh-CN" altLang="en-US" sz="2000" b="1" dirty="0">
                <a:latin typeface="+mn-ea"/>
              </a:rPr>
              <a:t>建立模型</a:t>
            </a:r>
            <a:endParaRPr lang="en-US" altLang="zh-CN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4.Matlab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求解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5.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小结</a:t>
            </a:r>
            <a:endParaRPr kumimoji="1"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40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小结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6855FC7-F4A3-4ACD-AC0D-B93E928A0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654"/>
              </p:ext>
            </p:extLst>
          </p:nvPr>
        </p:nvGraphicFramePr>
        <p:xfrm>
          <a:off x="3591894" y="826792"/>
          <a:ext cx="6411751" cy="499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59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1CB53B-01F7-4549-A669-045C91D2EE98}"/>
              </a:ext>
            </a:extLst>
          </p:cNvPr>
          <p:cNvSpPr txBox="1"/>
          <p:nvPr/>
        </p:nvSpPr>
        <p:spPr>
          <a:xfrm>
            <a:off x="4352982" y="2956743"/>
            <a:ext cx="5157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67173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AB87CB-BDF9-475F-827C-B3411DF0CB25}"/>
              </a:ext>
            </a:extLst>
          </p:cNvPr>
          <p:cNvSpPr/>
          <p:nvPr/>
        </p:nvSpPr>
        <p:spPr>
          <a:xfrm>
            <a:off x="2061509" y="1378932"/>
            <a:ext cx="7664121" cy="3689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课程内容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8B045-3754-4966-89B0-71CE31947C54}"/>
              </a:ext>
            </a:extLst>
          </p:cNvPr>
          <p:cNvSpPr txBox="1"/>
          <p:nvPr/>
        </p:nvSpPr>
        <p:spPr>
          <a:xfrm>
            <a:off x="2061509" y="1429475"/>
            <a:ext cx="6983196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1.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题意分析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2.</a:t>
            </a:r>
            <a:r>
              <a:rPr kumimoji="1" lang="zh-CN" altLang="en-US" sz="2000" b="1" dirty="0">
                <a:latin typeface="+mn-ea"/>
              </a:rPr>
              <a:t>解题思路</a:t>
            </a:r>
            <a:endParaRPr lang="zh-CN" altLang="en-US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3.</a:t>
            </a:r>
            <a:r>
              <a:rPr kumimoji="1" lang="zh-CN" altLang="en-US" sz="2000" b="1" dirty="0">
                <a:latin typeface="+mn-ea"/>
              </a:rPr>
              <a:t>建立模型</a:t>
            </a:r>
            <a:endParaRPr lang="en-US" altLang="zh-CN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4.Matlab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求解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5.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小结</a:t>
            </a:r>
            <a:endParaRPr kumimoji="1"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64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题意分析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F93199-AEF3-4AEC-BEC2-F00AA65FE1FB}"/>
              </a:ext>
            </a:extLst>
          </p:cNvPr>
          <p:cNvSpPr/>
          <p:nvPr/>
        </p:nvSpPr>
        <p:spPr>
          <a:xfrm>
            <a:off x="1791573" y="586900"/>
            <a:ext cx="8190046" cy="41975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DAA24A-2998-4674-8561-24395CD3D077}"/>
              </a:ext>
            </a:extLst>
          </p:cNvPr>
          <p:cNvSpPr/>
          <p:nvPr/>
        </p:nvSpPr>
        <p:spPr>
          <a:xfrm>
            <a:off x="1791573" y="814166"/>
            <a:ext cx="8190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请建立相应的数学模型和算法，解决以下问题：</a:t>
            </a:r>
            <a:endParaRPr lang="zh-CN" altLang="zh-CN" kern="10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AutoNum type="arabicParenBoth"/>
            </a:pPr>
            <a:endParaRPr lang="en-US" altLang="zh-CN" kern="0" dirty="0">
              <a:latin typeface="Times New Roman" panose="02020603050405020304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kern="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在正方形托盘上放置两个均匀固体介质组成的标定模板，模板的几何信息如图</a:t>
            </a:r>
            <a:r>
              <a:rPr lang="en-US" altLang="zh-CN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kern="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所示，相应的数据文件见附件</a:t>
            </a:r>
            <a:r>
              <a:rPr lang="en-US" altLang="zh-CN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altLang="zh-CN" kern="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，其中每一点的数值反映了该点的吸收强度，这里称为“吸收率”。对应于该模板的接收信息见附件</a:t>
            </a:r>
            <a:r>
              <a:rPr lang="en-US" altLang="zh-CN" kern="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altLang="zh-CN" kern="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zh-CN" altLang="zh-CN" kern="100" dirty="0"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请根据这一模板及其接收信息，</a:t>
            </a:r>
            <a:r>
              <a:rPr lang="zh-CN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确定</a:t>
            </a:r>
            <a:r>
              <a:rPr lang="en-US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CT</a:t>
            </a:r>
            <a:r>
              <a:rPr lang="zh-CN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系统旋转中心在正方形托盘中的位置、探测器单元之间的距离以及该</a:t>
            </a:r>
            <a:r>
              <a:rPr lang="en-US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CT</a:t>
            </a:r>
            <a:r>
              <a:rPr lang="zh-CN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系统使用的</a:t>
            </a:r>
            <a:r>
              <a:rPr lang="en-US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zh-CN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射线的</a:t>
            </a:r>
            <a:r>
              <a:rPr lang="en-US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180</a:t>
            </a:r>
            <a:r>
              <a:rPr lang="zh-CN" altLang="zh-CN" b="1" u="sng" kern="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个方向。</a:t>
            </a:r>
            <a:endParaRPr lang="en-US" altLang="zh-CN" b="1" u="sng" kern="1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 marL="342900" indent="-342900" algn="just">
              <a:spcAft>
                <a:spcPts val="0"/>
              </a:spcAft>
              <a:buAutoNum type="arabicParenBoth"/>
            </a:pPr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DD3114-0B95-410F-BF55-CFDFA0893C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24" y="3858425"/>
            <a:ext cx="3028725" cy="248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622137-4D57-4922-A204-9DFA51272C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04" y="3858424"/>
            <a:ext cx="2659960" cy="24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AB87CB-BDF9-475F-827C-B3411DF0CB25}"/>
              </a:ext>
            </a:extLst>
          </p:cNvPr>
          <p:cNvSpPr/>
          <p:nvPr/>
        </p:nvSpPr>
        <p:spPr>
          <a:xfrm>
            <a:off x="2061509" y="1378932"/>
            <a:ext cx="7664121" cy="3689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课程内容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8B045-3754-4966-89B0-71CE31947C54}"/>
              </a:ext>
            </a:extLst>
          </p:cNvPr>
          <p:cNvSpPr txBox="1"/>
          <p:nvPr/>
        </p:nvSpPr>
        <p:spPr>
          <a:xfrm>
            <a:off x="2061509" y="1429475"/>
            <a:ext cx="6983196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1.</a:t>
            </a:r>
            <a:r>
              <a:rPr kumimoji="1" lang="zh-CN" altLang="en-US" sz="2000" b="1" dirty="0">
                <a:latin typeface="+mn-ea"/>
              </a:rPr>
              <a:t>题意分析</a:t>
            </a:r>
            <a:endParaRPr kumimoji="1" lang="en-US" altLang="zh-CN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2.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解题思路</a:t>
            </a:r>
            <a:endParaRPr lang="zh-CN" altLang="en-US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3.</a:t>
            </a:r>
            <a:r>
              <a:rPr kumimoji="1" lang="zh-CN" altLang="en-US" sz="2000" b="1" dirty="0">
                <a:latin typeface="+mn-ea"/>
              </a:rPr>
              <a:t>建立模型</a:t>
            </a:r>
            <a:endParaRPr lang="en-US" altLang="zh-CN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4.Matlab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求解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5.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小结</a:t>
            </a:r>
            <a:endParaRPr kumimoji="1"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51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解题思路</a:t>
            </a: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0141FE7C-04CA-4FC2-AE02-FD938EAC8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449827"/>
              </p:ext>
            </p:extLst>
          </p:nvPr>
        </p:nvGraphicFramePr>
        <p:xfrm>
          <a:off x="2771184" y="1250785"/>
          <a:ext cx="7341969" cy="3545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153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0"/>
            <a:ext cx="3668550" cy="470890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/>
              <a:t>解题思路：查看数据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AA0A9D-C8E0-4919-AAB0-3CB5C267FA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05" y="1473531"/>
            <a:ext cx="2659960" cy="2486587"/>
          </a:xfrm>
          <a:prstGeom prst="rect">
            <a:avLst/>
          </a:prstGeom>
        </p:spPr>
      </p:pic>
      <p:pic>
        <p:nvPicPr>
          <p:cNvPr id="4" name="图片 3" descr="图片包含 计算机, 物体&#10;&#10;描述已自动生成">
            <a:extLst>
              <a:ext uri="{FF2B5EF4-FFF2-40B4-BE49-F238E27FC236}">
                <a16:creationId xmlns:a16="http://schemas.microsoft.com/office/drawing/2014/main" id="{36A5D4CF-CE50-4023-9564-32F4281E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52" y="1711938"/>
            <a:ext cx="3744150" cy="200977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4D5B84C3-219A-4927-A3BB-33DF1CFE350D}"/>
              </a:ext>
            </a:extLst>
          </p:cNvPr>
          <p:cNvSpPr/>
          <p:nvPr/>
        </p:nvSpPr>
        <p:spPr>
          <a:xfrm>
            <a:off x="5077451" y="2524181"/>
            <a:ext cx="1538601" cy="279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DB30C4-713C-4C26-8B0C-7FC21B81369A}"/>
              </a:ext>
            </a:extLst>
          </p:cNvPr>
          <p:cNvSpPr txBox="1"/>
          <p:nvPr/>
        </p:nvSpPr>
        <p:spPr>
          <a:xfrm>
            <a:off x="5311185" y="4856720"/>
            <a:ext cx="383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椭圆方程曲线？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双曲线耦合，如何分离？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数据存在噪点、如何去噪拟合？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65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AB87CB-BDF9-475F-827C-B3411DF0CB25}"/>
              </a:ext>
            </a:extLst>
          </p:cNvPr>
          <p:cNvSpPr/>
          <p:nvPr/>
        </p:nvSpPr>
        <p:spPr>
          <a:xfrm>
            <a:off x="2061509" y="1378932"/>
            <a:ext cx="7664121" cy="3689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课程内容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8B045-3754-4966-89B0-71CE31947C54}"/>
              </a:ext>
            </a:extLst>
          </p:cNvPr>
          <p:cNvSpPr txBox="1"/>
          <p:nvPr/>
        </p:nvSpPr>
        <p:spPr>
          <a:xfrm>
            <a:off x="2061509" y="1429475"/>
            <a:ext cx="6983196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1.</a:t>
            </a:r>
            <a:r>
              <a:rPr kumimoji="1" lang="zh-CN" altLang="en-US" sz="2000" b="1" dirty="0">
                <a:latin typeface="+mn-ea"/>
              </a:rPr>
              <a:t>题意分析</a:t>
            </a:r>
            <a:endParaRPr kumimoji="1"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2.</a:t>
            </a:r>
            <a:r>
              <a:rPr kumimoji="1" lang="zh-CN" altLang="en-US" sz="2000" b="1" dirty="0">
                <a:latin typeface="+mn-ea"/>
              </a:rPr>
              <a:t>解题思路</a:t>
            </a:r>
            <a:endParaRPr lang="zh-CN" altLang="en-US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3.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建立模型</a:t>
            </a:r>
            <a:endParaRPr kumimoji="1"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4.Matlab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求解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5.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小结</a:t>
            </a:r>
            <a:endParaRPr kumimoji="1"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19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建立模型</a:t>
            </a:r>
          </a:p>
        </p:txBody>
      </p:sp>
      <p:pic>
        <p:nvPicPr>
          <p:cNvPr id="3" name="图片 2" descr="图片包含 文字, 地图&#10;&#10;描述已自动生成">
            <a:extLst>
              <a:ext uri="{FF2B5EF4-FFF2-40B4-BE49-F238E27FC236}">
                <a16:creationId xmlns:a16="http://schemas.microsoft.com/office/drawing/2014/main" id="{49E261D2-A843-4C1A-9BE9-C98F5729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86" y="797809"/>
            <a:ext cx="3473629" cy="3302170"/>
          </a:xfrm>
          <a:prstGeom prst="rect">
            <a:avLst/>
          </a:prstGeom>
        </p:spPr>
      </p:pic>
      <p:pic>
        <p:nvPicPr>
          <p:cNvPr id="5" name="图片 4" descr="图片包含 地图, 文字, 天空&#10;&#10;描述已自动生成">
            <a:extLst>
              <a:ext uri="{FF2B5EF4-FFF2-40B4-BE49-F238E27FC236}">
                <a16:creationId xmlns:a16="http://schemas.microsoft.com/office/drawing/2014/main" id="{56218900-97CA-406D-9643-57E5AC341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797809"/>
            <a:ext cx="4030969" cy="33021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61EC3A-815A-47F5-8382-64C839D81ED8}"/>
              </a:ext>
            </a:extLst>
          </p:cNvPr>
          <p:cNvSpPr txBox="1"/>
          <p:nvPr/>
        </p:nvSpPr>
        <p:spPr>
          <a:xfrm>
            <a:off x="5081216" y="4305333"/>
            <a:ext cx="52181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构建几何投影关系，分析支配方程：</a:t>
            </a:r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椭圆模板的投影宽度</a:t>
            </a:r>
            <a:r>
              <a:rPr lang="en-US" altLang="zh-CN" sz="1400" dirty="0"/>
              <a:t>D</a:t>
            </a:r>
            <a:r>
              <a:rPr lang="zh-CN" altLang="en-US" sz="1400" dirty="0"/>
              <a:t>可由</a:t>
            </a:r>
            <a:r>
              <a:rPr lang="en-US" altLang="zh-CN" sz="1400" dirty="0"/>
              <a:t>X</a:t>
            </a:r>
            <a:r>
              <a:rPr lang="zh-CN" altLang="en-US" sz="1400" dirty="0"/>
              <a:t>射线入射角度唯一确定：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400" dirty="0"/>
          </a:p>
          <a:p>
            <a:r>
              <a:rPr lang="zh-CN" altLang="en-US" sz="1400" dirty="0"/>
              <a:t>入射角度的计算公式：</a:t>
            </a:r>
          </a:p>
        </p:txBody>
      </p:sp>
      <p:pic>
        <p:nvPicPr>
          <p:cNvPr id="9" name="图片 8" descr="图片包含 物体&#10;&#10;描述已自动生成">
            <a:extLst>
              <a:ext uri="{FF2B5EF4-FFF2-40B4-BE49-F238E27FC236}">
                <a16:creationId xmlns:a16="http://schemas.microsoft.com/office/drawing/2014/main" id="{D38DEAC5-1258-426A-BFFC-7C1469BB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73" y="5136801"/>
            <a:ext cx="1625684" cy="641383"/>
          </a:xfrm>
          <a:prstGeom prst="rect">
            <a:avLst/>
          </a:prstGeom>
        </p:spPr>
      </p:pic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id="{B0CE8CF7-17ED-47E0-B507-3B83DC39C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673" y="6090437"/>
            <a:ext cx="1949550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5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6AB87CB-BDF9-475F-827C-B3411DF0CB25}"/>
              </a:ext>
            </a:extLst>
          </p:cNvPr>
          <p:cNvSpPr/>
          <p:nvPr/>
        </p:nvSpPr>
        <p:spPr>
          <a:xfrm>
            <a:off x="2061509" y="1378932"/>
            <a:ext cx="7664121" cy="36894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EE1121D-FEBB-424C-ADFA-2FD3822D1F6C}"/>
              </a:ext>
            </a:extLst>
          </p:cNvPr>
          <p:cNvSpPr/>
          <p:nvPr/>
        </p:nvSpPr>
        <p:spPr>
          <a:xfrm>
            <a:off x="2031393" y="-1"/>
            <a:ext cx="1965686" cy="51469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/>
              <a:t>课程内容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8B045-3754-4966-89B0-71CE31947C54}"/>
              </a:ext>
            </a:extLst>
          </p:cNvPr>
          <p:cNvSpPr txBox="1"/>
          <p:nvPr/>
        </p:nvSpPr>
        <p:spPr>
          <a:xfrm>
            <a:off x="2061509" y="1429475"/>
            <a:ext cx="6983196" cy="2356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1.</a:t>
            </a:r>
            <a:r>
              <a:rPr kumimoji="1" lang="zh-CN" altLang="en-US" sz="2000" b="1" dirty="0">
                <a:latin typeface="+mn-ea"/>
              </a:rPr>
              <a:t>题意分析</a:t>
            </a:r>
            <a:endParaRPr kumimoji="1"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2.</a:t>
            </a:r>
            <a:r>
              <a:rPr kumimoji="1" lang="zh-CN" altLang="en-US" sz="2000" b="1" dirty="0">
                <a:latin typeface="+mn-ea"/>
              </a:rPr>
              <a:t>解题思路</a:t>
            </a:r>
            <a:endParaRPr lang="zh-CN" altLang="en-US" sz="2000" b="1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+mn-ea"/>
              </a:rPr>
              <a:t>3.</a:t>
            </a:r>
            <a:r>
              <a:rPr kumimoji="1" lang="zh-CN" altLang="en-US" sz="2000" b="1" dirty="0">
                <a:latin typeface="+mn-ea"/>
              </a:rPr>
              <a:t>建立模型</a:t>
            </a:r>
            <a:endParaRPr kumimoji="1" lang="en-US" altLang="zh-CN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+mn-ea"/>
              </a:rPr>
              <a:t>4.Matlab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求解</a:t>
            </a:r>
            <a:endParaRPr kumimoji="1"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5.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小结</a:t>
            </a:r>
            <a:endParaRPr kumimoji="1"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4086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37</TotalTime>
  <Words>413</Words>
  <Application>Microsoft Office PowerPoint</Application>
  <PresentationFormat>宽屏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华文仿宋</vt:lpstr>
      <vt:lpstr>Arial</vt:lpstr>
      <vt:lpstr>Calibri</vt:lpstr>
      <vt:lpstr>Times New Roman</vt:lpstr>
      <vt:lpstr>Tw Cen MT</vt:lpstr>
      <vt:lpstr>视差</vt:lpstr>
      <vt:lpstr>数学建模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</dc:title>
  <dc:creator>zha yongchun</dc:creator>
  <cp:lastModifiedBy>zha yongchun</cp:lastModifiedBy>
  <cp:revision>1</cp:revision>
  <dcterms:created xsi:type="dcterms:W3CDTF">2019-09-07T12:40:31Z</dcterms:created>
  <dcterms:modified xsi:type="dcterms:W3CDTF">2019-09-07T16:15:57Z</dcterms:modified>
</cp:coreProperties>
</file>