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21"/>
  </p:notesMasterIdLst>
  <p:sldIdLst>
    <p:sldId id="288" r:id="rId5"/>
    <p:sldId id="268" r:id="rId6"/>
    <p:sldId id="315" r:id="rId7"/>
    <p:sldId id="307" r:id="rId8"/>
    <p:sldId id="309" r:id="rId9"/>
    <p:sldId id="303" r:id="rId10"/>
    <p:sldId id="310" r:id="rId11"/>
    <p:sldId id="313" r:id="rId12"/>
    <p:sldId id="311" r:id="rId13"/>
    <p:sldId id="305" r:id="rId14"/>
    <p:sldId id="306" r:id="rId15"/>
    <p:sldId id="286" r:id="rId16"/>
    <p:sldId id="274" r:id="rId17"/>
    <p:sldId id="312" r:id="rId18"/>
    <p:sldId id="282" r:id="rId19"/>
    <p:sldId id="29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模板设计" id="{8985ECD8-D9A3-44FC-9CD5-AE00237FFAFF}">
          <p14:sldIdLst>
            <p14:sldId id="288"/>
            <p14:sldId id="268"/>
            <p14:sldId id="315"/>
            <p14:sldId id="307"/>
            <p14:sldId id="309"/>
            <p14:sldId id="303"/>
            <p14:sldId id="310"/>
            <p14:sldId id="313"/>
            <p14:sldId id="311"/>
            <p14:sldId id="305"/>
            <p14:sldId id="306"/>
            <p14:sldId id="286"/>
            <p14:sldId id="274"/>
            <p14:sldId id="312"/>
            <p14:sldId id="282"/>
            <p14:sldId id="292"/>
          </p14:sldIdLst>
        </p14:section>
        <p14:section name="使用技巧" id="{09EE50E9-DD7E-41CE-AD7B-7E8DCAE7DC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9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52FBA-D758-4F5A-B752-F9DA8360EF13}" v="806" dt="2019-09-05T07:50:45.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72" y="240"/>
      </p:cViewPr>
      <p:guideLst>
        <p:guide orient="horz" pos="2160"/>
        <p:guide pos="3840"/>
        <p:guide pos="29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sheng Zhu" userId="235d122c-3b57-4c5d-826a-7dbf2d1a59d1" providerId="ADAL" clId="{1AA52FBA-D758-4F5A-B752-F9DA8360EF13}"/>
    <pc:docChg chg="undo custSel addSld delSld modSld sldOrd modMainMaster modSection">
      <pc:chgData name="Weisheng Zhu" userId="235d122c-3b57-4c5d-826a-7dbf2d1a59d1" providerId="ADAL" clId="{1AA52FBA-D758-4F5A-B752-F9DA8360EF13}" dt="2019-09-05T07:50:45.749" v="1528"/>
      <pc:docMkLst>
        <pc:docMk/>
      </pc:docMkLst>
      <pc:sldChg chg="ord">
        <pc:chgData name="Weisheng Zhu" userId="235d122c-3b57-4c5d-826a-7dbf2d1a59d1" providerId="ADAL" clId="{1AA52FBA-D758-4F5A-B752-F9DA8360EF13}" dt="2019-09-02T02:41:05.653" v="11"/>
        <pc:sldMkLst>
          <pc:docMk/>
          <pc:sldMk cId="2103575050" sldId="268"/>
        </pc:sldMkLst>
      </pc:sldChg>
      <pc:sldChg chg="del ord">
        <pc:chgData name="Weisheng Zhu" userId="235d122c-3b57-4c5d-826a-7dbf2d1a59d1" providerId="ADAL" clId="{1AA52FBA-D758-4F5A-B752-F9DA8360EF13}" dt="2019-09-02T04:00:00.395" v="197" actId="47"/>
        <pc:sldMkLst>
          <pc:docMk/>
          <pc:sldMk cId="63744502" sldId="273"/>
        </pc:sldMkLst>
      </pc:sldChg>
      <pc:sldChg chg="addSp delSp modSp ord">
        <pc:chgData name="Weisheng Zhu" userId="235d122c-3b57-4c5d-826a-7dbf2d1a59d1" providerId="ADAL" clId="{1AA52FBA-D758-4F5A-B752-F9DA8360EF13}" dt="2019-09-02T03:59:23.488" v="195" actId="1037"/>
        <pc:sldMkLst>
          <pc:docMk/>
          <pc:sldMk cId="1707935899" sldId="274"/>
        </pc:sldMkLst>
        <pc:spChg chg="del mod">
          <ac:chgData name="Weisheng Zhu" userId="235d122c-3b57-4c5d-826a-7dbf2d1a59d1" providerId="ADAL" clId="{1AA52FBA-D758-4F5A-B752-F9DA8360EF13}" dt="2019-09-02T03:58:52.408" v="170" actId="478"/>
          <ac:spMkLst>
            <pc:docMk/>
            <pc:sldMk cId="1707935899" sldId="274"/>
            <ac:spMk id="20" creationId="{D84CC1E7-BDF3-4A11-BFCE-F4EE9AF33141}"/>
          </ac:spMkLst>
        </pc:spChg>
        <pc:spChg chg="del mod">
          <ac:chgData name="Weisheng Zhu" userId="235d122c-3b57-4c5d-826a-7dbf2d1a59d1" providerId="ADAL" clId="{1AA52FBA-D758-4F5A-B752-F9DA8360EF13}" dt="2019-09-02T03:58:52.408" v="170" actId="478"/>
          <ac:spMkLst>
            <pc:docMk/>
            <pc:sldMk cId="1707935899" sldId="274"/>
            <ac:spMk id="21" creationId="{32260B86-53A4-4216-B08C-8ADCE25D6D2A}"/>
          </ac:spMkLst>
        </pc:spChg>
        <pc:spChg chg="del mod">
          <ac:chgData name="Weisheng Zhu" userId="235d122c-3b57-4c5d-826a-7dbf2d1a59d1" providerId="ADAL" clId="{1AA52FBA-D758-4F5A-B752-F9DA8360EF13}" dt="2019-09-02T03:58:52.408" v="170" actId="478"/>
          <ac:spMkLst>
            <pc:docMk/>
            <pc:sldMk cId="1707935899" sldId="274"/>
            <ac:spMk id="22" creationId="{9DEF98B0-98CA-4181-8747-231726E61D44}"/>
          </ac:spMkLst>
        </pc:spChg>
        <pc:spChg chg="del mod">
          <ac:chgData name="Weisheng Zhu" userId="235d122c-3b57-4c5d-826a-7dbf2d1a59d1" providerId="ADAL" clId="{1AA52FBA-D758-4F5A-B752-F9DA8360EF13}" dt="2019-09-02T03:58:52.408" v="170" actId="478"/>
          <ac:spMkLst>
            <pc:docMk/>
            <pc:sldMk cId="1707935899" sldId="274"/>
            <ac:spMk id="23" creationId="{3B556A0A-6BD0-4E99-846C-997BA34A185E}"/>
          </ac:spMkLst>
        </pc:spChg>
        <pc:spChg chg="del mod">
          <ac:chgData name="Weisheng Zhu" userId="235d122c-3b57-4c5d-826a-7dbf2d1a59d1" providerId="ADAL" clId="{1AA52FBA-D758-4F5A-B752-F9DA8360EF13}" dt="2019-09-02T03:58:52.408" v="170" actId="478"/>
          <ac:spMkLst>
            <pc:docMk/>
            <pc:sldMk cId="1707935899" sldId="274"/>
            <ac:spMk id="24" creationId="{8C3849A9-1BBD-46BD-92D9-39A8FB29632E}"/>
          </ac:spMkLst>
        </pc:spChg>
        <pc:cxnChg chg="add mod">
          <ac:chgData name="Weisheng Zhu" userId="235d122c-3b57-4c5d-826a-7dbf2d1a59d1" providerId="ADAL" clId="{1AA52FBA-D758-4F5A-B752-F9DA8360EF13}" dt="2019-09-02T03:58:17.108" v="168" actId="14100"/>
          <ac:cxnSpMkLst>
            <pc:docMk/>
            <pc:sldMk cId="1707935899" sldId="274"/>
            <ac:cxnSpMk id="37" creationId="{AD717C0B-25CE-47E8-A60A-ABFF076A6601}"/>
          </ac:cxnSpMkLst>
        </pc:cxnChg>
        <pc:cxnChg chg="add del">
          <ac:chgData name="Weisheng Zhu" userId="235d122c-3b57-4c5d-826a-7dbf2d1a59d1" providerId="ADAL" clId="{1AA52FBA-D758-4F5A-B752-F9DA8360EF13}" dt="2019-09-02T03:58:54.188" v="172"/>
          <ac:cxnSpMkLst>
            <pc:docMk/>
            <pc:sldMk cId="1707935899" sldId="274"/>
            <ac:cxnSpMk id="38" creationId="{19DAC5B5-4728-4F9C-81F1-50E45238DDCD}"/>
          </ac:cxnSpMkLst>
        </pc:cxnChg>
        <pc:cxnChg chg="add mod">
          <ac:chgData name="Weisheng Zhu" userId="235d122c-3b57-4c5d-826a-7dbf2d1a59d1" providerId="ADAL" clId="{1AA52FBA-D758-4F5A-B752-F9DA8360EF13}" dt="2019-09-02T03:59:03.051" v="176" actId="1076"/>
          <ac:cxnSpMkLst>
            <pc:docMk/>
            <pc:sldMk cId="1707935899" sldId="274"/>
            <ac:cxnSpMk id="40" creationId="{97CFC723-C017-4E10-A76D-3D366D56A562}"/>
          </ac:cxnSpMkLst>
        </pc:cxnChg>
        <pc:cxnChg chg="add mod">
          <ac:chgData name="Weisheng Zhu" userId="235d122c-3b57-4c5d-826a-7dbf2d1a59d1" providerId="ADAL" clId="{1AA52FBA-D758-4F5A-B752-F9DA8360EF13}" dt="2019-09-02T03:59:08.268" v="180" actId="1037"/>
          <ac:cxnSpMkLst>
            <pc:docMk/>
            <pc:sldMk cId="1707935899" sldId="274"/>
            <ac:cxnSpMk id="41" creationId="{B0C37296-2FC5-4D6D-A96E-ABC9A25E5D50}"/>
          </ac:cxnSpMkLst>
        </pc:cxnChg>
        <pc:cxnChg chg="add mod">
          <ac:chgData name="Weisheng Zhu" userId="235d122c-3b57-4c5d-826a-7dbf2d1a59d1" providerId="ADAL" clId="{1AA52FBA-D758-4F5A-B752-F9DA8360EF13}" dt="2019-09-02T03:59:12.663" v="183" actId="1038"/>
          <ac:cxnSpMkLst>
            <pc:docMk/>
            <pc:sldMk cId="1707935899" sldId="274"/>
            <ac:cxnSpMk id="42" creationId="{AA8DAA05-6B0D-4F1A-9600-6FD2576D8841}"/>
          </ac:cxnSpMkLst>
        </pc:cxnChg>
        <pc:cxnChg chg="add mod">
          <ac:chgData name="Weisheng Zhu" userId="235d122c-3b57-4c5d-826a-7dbf2d1a59d1" providerId="ADAL" clId="{1AA52FBA-D758-4F5A-B752-F9DA8360EF13}" dt="2019-09-02T03:59:19.543" v="188" actId="1038"/>
          <ac:cxnSpMkLst>
            <pc:docMk/>
            <pc:sldMk cId="1707935899" sldId="274"/>
            <ac:cxnSpMk id="43" creationId="{EDB41D97-8555-439C-AEB9-C70AAAD221D0}"/>
          </ac:cxnSpMkLst>
        </pc:cxnChg>
        <pc:cxnChg chg="add mod">
          <ac:chgData name="Weisheng Zhu" userId="235d122c-3b57-4c5d-826a-7dbf2d1a59d1" providerId="ADAL" clId="{1AA52FBA-D758-4F5A-B752-F9DA8360EF13}" dt="2019-09-02T03:59:23.488" v="195" actId="1037"/>
          <ac:cxnSpMkLst>
            <pc:docMk/>
            <pc:sldMk cId="1707935899" sldId="274"/>
            <ac:cxnSpMk id="44" creationId="{B80ACB93-3767-46D6-B492-CC6C11ABA2E0}"/>
          </ac:cxnSpMkLst>
        </pc:cxnChg>
      </pc:sldChg>
      <pc:sldChg chg="ord modAnim">
        <pc:chgData name="Weisheng Zhu" userId="235d122c-3b57-4c5d-826a-7dbf2d1a59d1" providerId="ADAL" clId="{1AA52FBA-D758-4F5A-B752-F9DA8360EF13}" dt="2019-09-02T02:42:52.826" v="38"/>
        <pc:sldMkLst>
          <pc:docMk/>
          <pc:sldMk cId="845670518" sldId="275"/>
        </pc:sldMkLst>
      </pc:sldChg>
      <pc:sldChg chg="addSp modSp ord modAnim">
        <pc:chgData name="Weisheng Zhu" userId="235d122c-3b57-4c5d-826a-7dbf2d1a59d1" providerId="ADAL" clId="{1AA52FBA-D758-4F5A-B752-F9DA8360EF13}" dt="2019-09-02T03:58:02.629" v="165" actId="1037"/>
        <pc:sldMkLst>
          <pc:docMk/>
          <pc:sldMk cId="3886532577" sldId="276"/>
        </pc:sldMkLst>
        <pc:cxnChg chg="add mod">
          <ac:chgData name="Weisheng Zhu" userId="235d122c-3b57-4c5d-826a-7dbf2d1a59d1" providerId="ADAL" clId="{1AA52FBA-D758-4F5A-B752-F9DA8360EF13}" dt="2019-09-02T03:58:02.629" v="165" actId="1037"/>
          <ac:cxnSpMkLst>
            <pc:docMk/>
            <pc:sldMk cId="3886532577" sldId="276"/>
            <ac:cxnSpMk id="29" creationId="{3894C534-978F-492F-ACA1-DFC04AEC493B}"/>
          </ac:cxnSpMkLst>
        </pc:cxnChg>
      </pc:sldChg>
      <pc:sldChg chg="ord modAnim">
        <pc:chgData name="Weisheng Zhu" userId="235d122c-3b57-4c5d-826a-7dbf2d1a59d1" providerId="ADAL" clId="{1AA52FBA-D758-4F5A-B752-F9DA8360EF13}" dt="2019-09-02T02:42:40.622" v="36"/>
        <pc:sldMkLst>
          <pc:docMk/>
          <pc:sldMk cId="307715016" sldId="277"/>
        </pc:sldMkLst>
      </pc:sldChg>
      <pc:sldChg chg="addSp modSp ord modAnim">
        <pc:chgData name="Weisheng Zhu" userId="235d122c-3b57-4c5d-826a-7dbf2d1a59d1" providerId="ADAL" clId="{1AA52FBA-D758-4F5A-B752-F9DA8360EF13}" dt="2019-09-02T03:57:48.921" v="158" actId="571"/>
        <pc:sldMkLst>
          <pc:docMk/>
          <pc:sldMk cId="3499918083" sldId="278"/>
        </pc:sldMkLst>
        <pc:spChg chg="add mod">
          <ac:chgData name="Weisheng Zhu" userId="235d122c-3b57-4c5d-826a-7dbf2d1a59d1" providerId="ADAL" clId="{1AA52FBA-D758-4F5A-B752-F9DA8360EF13}" dt="2019-09-02T02:41:54.091" v="25" actId="207"/>
          <ac:spMkLst>
            <pc:docMk/>
            <pc:sldMk cId="3499918083" sldId="278"/>
            <ac:spMk id="26" creationId="{43F2804F-F96D-4692-B815-18F309156AF6}"/>
          </ac:spMkLst>
        </pc:spChg>
        <pc:spChg chg="add mod">
          <ac:chgData name="Weisheng Zhu" userId="235d122c-3b57-4c5d-826a-7dbf2d1a59d1" providerId="ADAL" clId="{1AA52FBA-D758-4F5A-B752-F9DA8360EF13}" dt="2019-09-02T02:41:59.853" v="26" actId="571"/>
          <ac:spMkLst>
            <pc:docMk/>
            <pc:sldMk cId="3499918083" sldId="278"/>
            <ac:spMk id="29" creationId="{8DD9BED0-F7BE-4A60-9DC1-2276EE5B961D}"/>
          </ac:spMkLst>
        </pc:spChg>
        <pc:spChg chg="add mod">
          <ac:chgData name="Weisheng Zhu" userId="235d122c-3b57-4c5d-826a-7dbf2d1a59d1" providerId="ADAL" clId="{1AA52FBA-D758-4F5A-B752-F9DA8360EF13}" dt="2019-09-02T02:42:04.177" v="30" actId="1035"/>
          <ac:spMkLst>
            <pc:docMk/>
            <pc:sldMk cId="3499918083" sldId="278"/>
            <ac:spMk id="30" creationId="{C4B7853C-E9B2-4F35-BA2F-3FA1503DB334}"/>
          </ac:spMkLst>
        </pc:spChg>
        <pc:cxnChg chg="add mod">
          <ac:chgData name="Weisheng Zhu" userId="235d122c-3b57-4c5d-826a-7dbf2d1a59d1" providerId="ADAL" clId="{1AA52FBA-D758-4F5A-B752-F9DA8360EF13}" dt="2019-09-02T03:57:46.547" v="157" actId="1076"/>
          <ac:cxnSpMkLst>
            <pc:docMk/>
            <pc:sldMk cId="3499918083" sldId="278"/>
            <ac:cxnSpMk id="31" creationId="{63FF32ED-5A2E-49C2-93A6-6BCF2D320022}"/>
          </ac:cxnSpMkLst>
        </pc:cxnChg>
        <pc:cxnChg chg="add mod">
          <ac:chgData name="Weisheng Zhu" userId="235d122c-3b57-4c5d-826a-7dbf2d1a59d1" providerId="ADAL" clId="{1AA52FBA-D758-4F5A-B752-F9DA8360EF13}" dt="2019-09-02T03:57:48.921" v="158" actId="571"/>
          <ac:cxnSpMkLst>
            <pc:docMk/>
            <pc:sldMk cId="3499918083" sldId="278"/>
            <ac:cxnSpMk id="32" creationId="{22E8FF85-CC65-481F-934F-E4DA1E2354E2}"/>
          </ac:cxnSpMkLst>
        </pc:cxnChg>
      </pc:sldChg>
      <pc:sldChg chg="addSp modSp ord modAnim">
        <pc:chgData name="Weisheng Zhu" userId="235d122c-3b57-4c5d-826a-7dbf2d1a59d1" providerId="ADAL" clId="{1AA52FBA-D758-4F5A-B752-F9DA8360EF13}" dt="2019-09-02T02:43:38.419" v="69"/>
        <pc:sldMkLst>
          <pc:docMk/>
          <pc:sldMk cId="1137035941" sldId="279"/>
        </pc:sldMkLst>
        <pc:spChg chg="add mod">
          <ac:chgData name="Weisheng Zhu" userId="235d122c-3b57-4c5d-826a-7dbf2d1a59d1" providerId="ADAL" clId="{1AA52FBA-D758-4F5A-B752-F9DA8360EF13}" dt="2019-09-02T02:43:18.989" v="63" actId="207"/>
          <ac:spMkLst>
            <pc:docMk/>
            <pc:sldMk cId="1137035941" sldId="279"/>
            <ac:spMk id="12" creationId="{F27AF9FD-27B4-4ED7-917D-9FF028085C40}"/>
          </ac:spMkLst>
        </pc:spChg>
        <pc:spChg chg="add mod">
          <ac:chgData name="Weisheng Zhu" userId="235d122c-3b57-4c5d-826a-7dbf2d1a59d1" providerId="ADAL" clId="{1AA52FBA-D758-4F5A-B752-F9DA8360EF13}" dt="2019-09-02T02:43:22.851" v="64" actId="571"/>
          <ac:spMkLst>
            <pc:docMk/>
            <pc:sldMk cId="1137035941" sldId="279"/>
            <ac:spMk id="13" creationId="{AC6A095B-F388-486B-8381-048B62C5E9FA}"/>
          </ac:spMkLst>
        </pc:spChg>
        <pc:spChg chg="add mod">
          <ac:chgData name="Weisheng Zhu" userId="235d122c-3b57-4c5d-826a-7dbf2d1a59d1" providerId="ADAL" clId="{1AA52FBA-D758-4F5A-B752-F9DA8360EF13}" dt="2019-09-02T02:43:25.585" v="65" actId="571"/>
          <ac:spMkLst>
            <pc:docMk/>
            <pc:sldMk cId="1137035941" sldId="279"/>
            <ac:spMk id="14" creationId="{658D524D-B7E6-4012-9368-F386C5119983}"/>
          </ac:spMkLst>
        </pc:spChg>
      </pc:sldChg>
      <pc:sldChg chg="ord modAnim">
        <pc:chgData name="Weisheng Zhu" userId="235d122c-3b57-4c5d-826a-7dbf2d1a59d1" providerId="ADAL" clId="{1AA52FBA-D758-4F5A-B752-F9DA8360EF13}" dt="2019-09-02T02:43:47.179" v="71"/>
        <pc:sldMkLst>
          <pc:docMk/>
          <pc:sldMk cId="3437010971" sldId="280"/>
        </pc:sldMkLst>
      </pc:sldChg>
      <pc:sldChg chg="addSp delSp modSp ord">
        <pc:chgData name="Weisheng Zhu" userId="235d122c-3b57-4c5d-826a-7dbf2d1a59d1" providerId="ADAL" clId="{1AA52FBA-D758-4F5A-B752-F9DA8360EF13}" dt="2019-09-02T03:57:41.483" v="155" actId="478"/>
        <pc:sldMkLst>
          <pc:docMk/>
          <pc:sldMk cId="394505279" sldId="281"/>
        </pc:sldMkLst>
        <pc:cxnChg chg="add del">
          <ac:chgData name="Weisheng Zhu" userId="235d122c-3b57-4c5d-826a-7dbf2d1a59d1" providerId="ADAL" clId="{1AA52FBA-D758-4F5A-B752-F9DA8360EF13}" dt="2019-09-02T03:57:31.210" v="151"/>
          <ac:cxnSpMkLst>
            <pc:docMk/>
            <pc:sldMk cId="394505279" sldId="281"/>
            <ac:cxnSpMk id="12" creationId="{F1278BEA-4429-4616-A5BA-72285755DD6F}"/>
          </ac:cxnSpMkLst>
        </pc:cxnChg>
        <pc:cxnChg chg="add del mod">
          <ac:chgData name="Weisheng Zhu" userId="235d122c-3b57-4c5d-826a-7dbf2d1a59d1" providerId="ADAL" clId="{1AA52FBA-D758-4F5A-B752-F9DA8360EF13}" dt="2019-09-02T03:57:41.483" v="155" actId="478"/>
          <ac:cxnSpMkLst>
            <pc:docMk/>
            <pc:sldMk cId="394505279" sldId="281"/>
            <ac:cxnSpMk id="15" creationId="{3A3B7F85-6768-4BF1-9A18-7C8AC03B905F}"/>
          </ac:cxnSpMkLst>
        </pc:cxnChg>
      </pc:sldChg>
      <pc:sldChg chg="ord">
        <pc:chgData name="Weisheng Zhu" userId="235d122c-3b57-4c5d-826a-7dbf2d1a59d1" providerId="ADAL" clId="{1AA52FBA-D758-4F5A-B752-F9DA8360EF13}" dt="2019-09-02T02:41:16.480" v="13"/>
        <pc:sldMkLst>
          <pc:docMk/>
          <pc:sldMk cId="3519489487" sldId="282"/>
        </pc:sldMkLst>
      </pc:sldChg>
      <pc:sldChg chg="del ord">
        <pc:chgData name="Weisheng Zhu" userId="235d122c-3b57-4c5d-826a-7dbf2d1a59d1" providerId="ADAL" clId="{1AA52FBA-D758-4F5A-B752-F9DA8360EF13}" dt="2019-09-02T04:00:00.395" v="197" actId="47"/>
        <pc:sldMkLst>
          <pc:docMk/>
          <pc:sldMk cId="3420196617" sldId="285"/>
        </pc:sldMkLst>
      </pc:sldChg>
      <pc:sldChg chg="ord">
        <pc:chgData name="Weisheng Zhu" userId="235d122c-3b57-4c5d-826a-7dbf2d1a59d1" providerId="ADAL" clId="{1AA52FBA-D758-4F5A-B752-F9DA8360EF13}" dt="2019-09-05T03:25:26.919" v="1456"/>
        <pc:sldMkLst>
          <pc:docMk/>
          <pc:sldMk cId="2871795511" sldId="286"/>
        </pc:sldMkLst>
      </pc:sldChg>
      <pc:sldChg chg="modSp">
        <pc:chgData name="Weisheng Zhu" userId="235d122c-3b57-4c5d-826a-7dbf2d1a59d1" providerId="ADAL" clId="{1AA52FBA-D758-4F5A-B752-F9DA8360EF13}" dt="2019-09-02T02:44:42.884" v="109"/>
        <pc:sldMkLst>
          <pc:docMk/>
          <pc:sldMk cId="416488283" sldId="288"/>
        </pc:sldMkLst>
        <pc:spChg chg="mod">
          <ac:chgData name="Weisheng Zhu" userId="235d122c-3b57-4c5d-826a-7dbf2d1a59d1" providerId="ADAL" clId="{1AA52FBA-D758-4F5A-B752-F9DA8360EF13}" dt="2019-09-02T02:44:42.884" v="109"/>
          <ac:spMkLst>
            <pc:docMk/>
            <pc:sldMk cId="416488283" sldId="288"/>
            <ac:spMk id="3" creationId="{9F4AEAD6-41E4-4DD4-8C56-9AD925336641}"/>
          </ac:spMkLst>
        </pc:spChg>
      </pc:sldChg>
      <pc:sldChg chg="modSp">
        <pc:chgData name="Weisheng Zhu" userId="235d122c-3b57-4c5d-826a-7dbf2d1a59d1" providerId="ADAL" clId="{1AA52FBA-D758-4F5A-B752-F9DA8360EF13}" dt="2019-09-05T07:47:36.073" v="1511"/>
        <pc:sldMkLst>
          <pc:docMk/>
          <pc:sldMk cId="1018806540" sldId="292"/>
        </pc:sldMkLst>
        <pc:spChg chg="mod">
          <ac:chgData name="Weisheng Zhu" userId="235d122c-3b57-4c5d-826a-7dbf2d1a59d1" providerId="ADAL" clId="{1AA52FBA-D758-4F5A-B752-F9DA8360EF13}" dt="2019-09-05T07:47:36.073" v="1511"/>
          <ac:spMkLst>
            <pc:docMk/>
            <pc:sldMk cId="1018806540" sldId="292"/>
            <ac:spMk id="3" creationId="{9F4AEAD6-41E4-4DD4-8C56-9AD925336641}"/>
          </ac:spMkLst>
        </pc:spChg>
      </pc:sldChg>
      <pc:sldChg chg="del">
        <pc:chgData name="Weisheng Zhu" userId="235d122c-3b57-4c5d-826a-7dbf2d1a59d1" providerId="ADAL" clId="{1AA52FBA-D758-4F5A-B752-F9DA8360EF13}" dt="2019-09-05T03:23:24.333" v="1449" actId="47"/>
        <pc:sldMkLst>
          <pc:docMk/>
          <pc:sldMk cId="4205123642" sldId="296"/>
        </pc:sldMkLst>
      </pc:sldChg>
      <pc:sldChg chg="del">
        <pc:chgData name="Weisheng Zhu" userId="235d122c-3b57-4c5d-826a-7dbf2d1a59d1" providerId="ADAL" clId="{1AA52FBA-D758-4F5A-B752-F9DA8360EF13}" dt="2019-09-05T03:23:23.601" v="1448" actId="47"/>
        <pc:sldMkLst>
          <pc:docMk/>
          <pc:sldMk cId="1860444837" sldId="297"/>
        </pc:sldMkLst>
      </pc:sldChg>
      <pc:sldChg chg="ord">
        <pc:chgData name="Weisheng Zhu" userId="235d122c-3b57-4c5d-826a-7dbf2d1a59d1" providerId="ADAL" clId="{1AA52FBA-D758-4F5A-B752-F9DA8360EF13}" dt="2019-09-02T02:41:36.521" v="16"/>
        <pc:sldMkLst>
          <pc:docMk/>
          <pc:sldMk cId="2177963316" sldId="299"/>
        </pc:sldMkLst>
      </pc:sldChg>
      <pc:sldChg chg="modSp add">
        <pc:chgData name="Weisheng Zhu" userId="235d122c-3b57-4c5d-826a-7dbf2d1a59d1" providerId="ADAL" clId="{1AA52FBA-D758-4F5A-B752-F9DA8360EF13}" dt="2019-09-02T02:40:55.933" v="10" actId="20577"/>
        <pc:sldMkLst>
          <pc:docMk/>
          <pc:sldMk cId="2802735447" sldId="300"/>
        </pc:sldMkLst>
        <pc:spChg chg="mod">
          <ac:chgData name="Weisheng Zhu" userId="235d122c-3b57-4c5d-826a-7dbf2d1a59d1" providerId="ADAL" clId="{1AA52FBA-D758-4F5A-B752-F9DA8360EF13}" dt="2019-09-02T02:40:55.933" v="10" actId="20577"/>
          <ac:spMkLst>
            <pc:docMk/>
            <pc:sldMk cId="2802735447" sldId="300"/>
            <ac:spMk id="2" creationId="{03E8F7DD-32F8-4AEA-8833-85E218F589BF}"/>
          </ac:spMkLst>
        </pc:spChg>
        <pc:spChg chg="mod">
          <ac:chgData name="Weisheng Zhu" userId="235d122c-3b57-4c5d-826a-7dbf2d1a59d1" providerId="ADAL" clId="{1AA52FBA-D758-4F5A-B752-F9DA8360EF13}" dt="2019-09-02T02:40:53.771" v="8"/>
          <ac:spMkLst>
            <pc:docMk/>
            <pc:sldMk cId="2802735447" sldId="300"/>
            <ac:spMk id="3" creationId="{C67E0D10-C23F-4CC2-80A6-2BAD44970709}"/>
          </ac:spMkLst>
        </pc:spChg>
      </pc:sldChg>
      <pc:sldChg chg="modSp add ord">
        <pc:chgData name="Weisheng Zhu" userId="235d122c-3b57-4c5d-826a-7dbf2d1a59d1" providerId="ADAL" clId="{1AA52FBA-D758-4F5A-B752-F9DA8360EF13}" dt="2019-09-02T02:40:48.813" v="6"/>
        <pc:sldMkLst>
          <pc:docMk/>
          <pc:sldMk cId="3383567713" sldId="301"/>
        </pc:sldMkLst>
        <pc:spChg chg="mod">
          <ac:chgData name="Weisheng Zhu" userId="235d122c-3b57-4c5d-826a-7dbf2d1a59d1" providerId="ADAL" clId="{1AA52FBA-D758-4F5A-B752-F9DA8360EF13}" dt="2019-09-02T02:40:47.456" v="5" actId="20577"/>
          <ac:spMkLst>
            <pc:docMk/>
            <pc:sldMk cId="3383567713" sldId="301"/>
            <ac:spMk id="2" creationId="{84B09422-CB45-4957-A322-B90291B68EF5}"/>
          </ac:spMkLst>
        </pc:spChg>
        <pc:spChg chg="mod">
          <ac:chgData name="Weisheng Zhu" userId="235d122c-3b57-4c5d-826a-7dbf2d1a59d1" providerId="ADAL" clId="{1AA52FBA-D758-4F5A-B752-F9DA8360EF13}" dt="2019-09-02T02:40:35.849" v="3"/>
          <ac:spMkLst>
            <pc:docMk/>
            <pc:sldMk cId="3383567713" sldId="301"/>
            <ac:spMk id="3" creationId="{769727AC-D102-44DC-B135-65D316AB9741}"/>
          </ac:spMkLst>
        </pc:spChg>
      </pc:sldChg>
      <pc:sldChg chg="modSp add">
        <pc:chgData name="Weisheng Zhu" userId="235d122c-3b57-4c5d-826a-7dbf2d1a59d1" providerId="ADAL" clId="{1AA52FBA-D758-4F5A-B752-F9DA8360EF13}" dt="2019-09-02T04:02:08.484" v="198" actId="692"/>
        <pc:sldMkLst>
          <pc:docMk/>
          <pc:sldMk cId="875652023" sldId="302"/>
        </pc:sldMkLst>
        <pc:cxnChg chg="mod">
          <ac:chgData name="Weisheng Zhu" userId="235d122c-3b57-4c5d-826a-7dbf2d1a59d1" providerId="ADAL" clId="{1AA52FBA-D758-4F5A-B752-F9DA8360EF13}" dt="2019-09-02T04:02:08.484" v="198" actId="692"/>
          <ac:cxnSpMkLst>
            <pc:docMk/>
            <pc:sldMk cId="875652023" sldId="302"/>
            <ac:cxnSpMk id="15" creationId="{22F51FF8-73CE-464B-8F77-BFBF5B244CFC}"/>
          </ac:cxnSpMkLst>
        </pc:cxnChg>
        <pc:cxnChg chg="mod">
          <ac:chgData name="Weisheng Zhu" userId="235d122c-3b57-4c5d-826a-7dbf2d1a59d1" providerId="ADAL" clId="{1AA52FBA-D758-4F5A-B752-F9DA8360EF13}" dt="2019-09-02T04:02:08.484" v="198" actId="692"/>
          <ac:cxnSpMkLst>
            <pc:docMk/>
            <pc:sldMk cId="875652023" sldId="302"/>
            <ac:cxnSpMk id="17" creationId="{66D414E5-04F1-4A0F-9FFE-5517B574402F}"/>
          </ac:cxnSpMkLst>
        </pc:cxnChg>
        <pc:cxnChg chg="mod">
          <ac:chgData name="Weisheng Zhu" userId="235d122c-3b57-4c5d-826a-7dbf2d1a59d1" providerId="ADAL" clId="{1AA52FBA-D758-4F5A-B752-F9DA8360EF13}" dt="2019-09-02T04:02:08.484" v="198" actId="692"/>
          <ac:cxnSpMkLst>
            <pc:docMk/>
            <pc:sldMk cId="875652023" sldId="302"/>
            <ac:cxnSpMk id="19" creationId="{1CE3E468-C3B0-4693-ABC1-AA1098CD2921}"/>
          </ac:cxnSpMkLst>
        </pc:cxnChg>
      </pc:sldChg>
      <pc:sldChg chg="modSp add">
        <pc:chgData name="Weisheng Zhu" userId="235d122c-3b57-4c5d-826a-7dbf2d1a59d1" providerId="ADAL" clId="{1AA52FBA-D758-4F5A-B752-F9DA8360EF13}" dt="2019-09-02T04:02:17.335" v="199" actId="692"/>
        <pc:sldMkLst>
          <pc:docMk/>
          <pc:sldMk cId="668780775" sldId="303"/>
        </pc:sldMkLst>
        <pc:cxnChg chg="mod">
          <ac:chgData name="Weisheng Zhu" userId="235d122c-3b57-4c5d-826a-7dbf2d1a59d1" providerId="ADAL" clId="{1AA52FBA-D758-4F5A-B752-F9DA8360EF13}" dt="2019-09-02T04:02:17.335" v="199" actId="692"/>
          <ac:cxnSpMkLst>
            <pc:docMk/>
            <pc:sldMk cId="668780775" sldId="303"/>
            <ac:cxnSpMk id="19" creationId="{BF4AFB37-F710-48B5-BDFA-30F381ADA580}"/>
          </ac:cxnSpMkLst>
        </pc:cxnChg>
        <pc:cxnChg chg="mod">
          <ac:chgData name="Weisheng Zhu" userId="235d122c-3b57-4c5d-826a-7dbf2d1a59d1" providerId="ADAL" clId="{1AA52FBA-D758-4F5A-B752-F9DA8360EF13}" dt="2019-09-02T04:02:17.335" v="199" actId="692"/>
          <ac:cxnSpMkLst>
            <pc:docMk/>
            <pc:sldMk cId="668780775" sldId="303"/>
            <ac:cxnSpMk id="20" creationId="{EF852573-3DE7-4049-A2B8-529B3E516441}"/>
          </ac:cxnSpMkLst>
        </pc:cxnChg>
        <pc:cxnChg chg="mod">
          <ac:chgData name="Weisheng Zhu" userId="235d122c-3b57-4c5d-826a-7dbf2d1a59d1" providerId="ADAL" clId="{1AA52FBA-D758-4F5A-B752-F9DA8360EF13}" dt="2019-09-02T04:02:17.335" v="199" actId="692"/>
          <ac:cxnSpMkLst>
            <pc:docMk/>
            <pc:sldMk cId="668780775" sldId="303"/>
            <ac:cxnSpMk id="21" creationId="{E94CA7A8-1990-4ABF-8E9D-C2EA7A00A26C}"/>
          </ac:cxnSpMkLst>
        </pc:cxnChg>
        <pc:cxnChg chg="mod">
          <ac:chgData name="Weisheng Zhu" userId="235d122c-3b57-4c5d-826a-7dbf2d1a59d1" providerId="ADAL" clId="{1AA52FBA-D758-4F5A-B752-F9DA8360EF13}" dt="2019-09-02T04:02:17.335" v="199" actId="692"/>
          <ac:cxnSpMkLst>
            <pc:docMk/>
            <pc:sldMk cId="668780775" sldId="303"/>
            <ac:cxnSpMk id="22" creationId="{10410FA4-4E47-4C31-927B-43CE4D4C40E9}"/>
          </ac:cxnSpMkLst>
        </pc:cxnChg>
      </pc:sldChg>
      <pc:sldChg chg="addSp delSp modSp add ord delAnim modAnim">
        <pc:chgData name="Weisheng Zhu" userId="235d122c-3b57-4c5d-826a-7dbf2d1a59d1" providerId="ADAL" clId="{1AA52FBA-D758-4F5A-B752-F9DA8360EF13}" dt="2019-09-05T03:47:21.076" v="1497"/>
        <pc:sldMkLst>
          <pc:docMk/>
          <pc:sldMk cId="2696178409" sldId="304"/>
        </pc:sldMkLst>
        <pc:spChg chg="mod">
          <ac:chgData name="Weisheng Zhu" userId="235d122c-3b57-4c5d-826a-7dbf2d1a59d1" providerId="ADAL" clId="{1AA52FBA-D758-4F5A-B752-F9DA8360EF13}" dt="2019-09-05T03:47:21.076" v="1497"/>
          <ac:spMkLst>
            <pc:docMk/>
            <pc:sldMk cId="2696178409" sldId="304"/>
            <ac:spMk id="2" creationId="{E7D2B67E-F079-4D84-A02C-5146411528BF}"/>
          </ac:spMkLst>
        </pc:spChg>
        <pc:spChg chg="mod">
          <ac:chgData name="Weisheng Zhu" userId="235d122c-3b57-4c5d-826a-7dbf2d1a59d1" providerId="ADAL" clId="{1AA52FBA-D758-4F5A-B752-F9DA8360EF13}" dt="2019-09-05T03:47:06.373" v="1481"/>
          <ac:spMkLst>
            <pc:docMk/>
            <pc:sldMk cId="2696178409" sldId="304"/>
            <ac:spMk id="3" creationId="{4E287D6D-D9BA-44BC-AFFE-7E0BD609CB96}"/>
          </ac:spMkLst>
        </pc:spChg>
        <pc:spChg chg="add del">
          <ac:chgData name="Weisheng Zhu" userId="235d122c-3b57-4c5d-826a-7dbf2d1a59d1" providerId="ADAL" clId="{1AA52FBA-D758-4F5A-B752-F9DA8360EF13}" dt="2019-09-05T02:11:31.260" v="217"/>
          <ac:spMkLst>
            <pc:docMk/>
            <pc:sldMk cId="2696178409" sldId="304"/>
            <ac:spMk id="4" creationId="{C105276A-C5E6-4195-8E6C-1DF5DCF15F56}"/>
          </ac:spMkLst>
        </pc:spChg>
        <pc:spChg chg="add del mod">
          <ac:chgData name="Weisheng Zhu" userId="235d122c-3b57-4c5d-826a-7dbf2d1a59d1" providerId="ADAL" clId="{1AA52FBA-D758-4F5A-B752-F9DA8360EF13}" dt="2019-09-05T02:12:15.601" v="514"/>
          <ac:spMkLst>
            <pc:docMk/>
            <pc:sldMk cId="2696178409" sldId="304"/>
            <ac:spMk id="5" creationId="{EC94B5BA-8EEF-4959-8CB8-33F3F787F94E}"/>
          </ac:spMkLst>
        </pc:spChg>
        <pc:spChg chg="add mod">
          <ac:chgData name="Weisheng Zhu" userId="235d122c-3b57-4c5d-826a-7dbf2d1a59d1" providerId="ADAL" clId="{1AA52FBA-D758-4F5A-B752-F9DA8360EF13}" dt="2019-09-05T02:17:30.407" v="721" actId="1076"/>
          <ac:spMkLst>
            <pc:docMk/>
            <pc:sldMk cId="2696178409" sldId="304"/>
            <ac:spMk id="6" creationId="{BEE0C41E-F2AD-4667-B695-5914B9760B12}"/>
          </ac:spMkLst>
        </pc:spChg>
        <pc:spChg chg="add mod">
          <ac:chgData name="Weisheng Zhu" userId="235d122c-3b57-4c5d-826a-7dbf2d1a59d1" providerId="ADAL" clId="{1AA52FBA-D758-4F5A-B752-F9DA8360EF13}" dt="2019-09-05T02:17:13.711" v="717" actId="113"/>
          <ac:spMkLst>
            <pc:docMk/>
            <pc:sldMk cId="2696178409" sldId="304"/>
            <ac:spMk id="7" creationId="{87E75494-DE3B-4BA7-9B23-79F398D551E9}"/>
          </ac:spMkLst>
        </pc:spChg>
        <pc:spChg chg="add mod">
          <ac:chgData name="Weisheng Zhu" userId="235d122c-3b57-4c5d-826a-7dbf2d1a59d1" providerId="ADAL" clId="{1AA52FBA-D758-4F5A-B752-F9DA8360EF13}" dt="2019-09-05T02:17:13.711" v="717" actId="113"/>
          <ac:spMkLst>
            <pc:docMk/>
            <pc:sldMk cId="2696178409" sldId="304"/>
            <ac:spMk id="8" creationId="{483D8E11-19D7-4C9A-9642-C04DC5AE68F8}"/>
          </ac:spMkLst>
        </pc:spChg>
        <pc:spChg chg="add mod">
          <ac:chgData name="Weisheng Zhu" userId="235d122c-3b57-4c5d-826a-7dbf2d1a59d1" providerId="ADAL" clId="{1AA52FBA-D758-4F5A-B752-F9DA8360EF13}" dt="2019-09-05T02:17:13.711" v="717" actId="113"/>
          <ac:spMkLst>
            <pc:docMk/>
            <pc:sldMk cId="2696178409" sldId="304"/>
            <ac:spMk id="9" creationId="{55875ECD-21DD-4B19-BE8D-35C7CE3F8590}"/>
          </ac:spMkLst>
        </pc:spChg>
        <pc:spChg chg="add mod">
          <ac:chgData name="Weisheng Zhu" userId="235d122c-3b57-4c5d-826a-7dbf2d1a59d1" providerId="ADAL" clId="{1AA52FBA-D758-4F5A-B752-F9DA8360EF13}" dt="2019-09-05T02:17:13.711" v="717" actId="113"/>
          <ac:spMkLst>
            <pc:docMk/>
            <pc:sldMk cId="2696178409" sldId="304"/>
            <ac:spMk id="10" creationId="{2CAC98B0-F997-48F1-ACD1-6D0B71B6BDB4}"/>
          </ac:spMkLst>
        </pc:spChg>
        <pc:spChg chg="add mod">
          <ac:chgData name="Weisheng Zhu" userId="235d122c-3b57-4c5d-826a-7dbf2d1a59d1" providerId="ADAL" clId="{1AA52FBA-D758-4F5A-B752-F9DA8360EF13}" dt="2019-09-05T02:17:32.857" v="722" actId="113"/>
          <ac:spMkLst>
            <pc:docMk/>
            <pc:sldMk cId="2696178409" sldId="304"/>
            <ac:spMk id="11" creationId="{62F9C534-5C07-45A0-A2C2-50CDD01F21CA}"/>
          </ac:spMkLst>
        </pc:spChg>
        <pc:spChg chg="add del mod">
          <ac:chgData name="Weisheng Zhu" userId="235d122c-3b57-4c5d-826a-7dbf2d1a59d1" providerId="ADAL" clId="{1AA52FBA-D758-4F5A-B752-F9DA8360EF13}" dt="2019-09-05T02:14:15.346" v="583"/>
          <ac:spMkLst>
            <pc:docMk/>
            <pc:sldMk cId="2696178409" sldId="304"/>
            <ac:spMk id="12" creationId="{0ACA657A-4BF7-4DA6-95C5-DA827AD1FF17}"/>
          </ac:spMkLst>
        </pc:spChg>
        <pc:spChg chg="add del mod">
          <ac:chgData name="Weisheng Zhu" userId="235d122c-3b57-4c5d-826a-7dbf2d1a59d1" providerId="ADAL" clId="{1AA52FBA-D758-4F5A-B752-F9DA8360EF13}" dt="2019-09-05T02:14:30.139" v="612"/>
          <ac:spMkLst>
            <pc:docMk/>
            <pc:sldMk cId="2696178409" sldId="304"/>
            <ac:spMk id="13" creationId="{B090434A-4656-4BCC-AAC3-214E69890742}"/>
          </ac:spMkLst>
        </pc:spChg>
        <pc:spChg chg="add mod">
          <ac:chgData name="Weisheng Zhu" userId="235d122c-3b57-4c5d-826a-7dbf2d1a59d1" providerId="ADAL" clId="{1AA52FBA-D758-4F5A-B752-F9DA8360EF13}" dt="2019-09-05T02:17:04.833" v="715" actId="207"/>
          <ac:spMkLst>
            <pc:docMk/>
            <pc:sldMk cId="2696178409" sldId="304"/>
            <ac:spMk id="14" creationId="{DD2EF9AB-15C5-466A-B398-E15020E677CA}"/>
          </ac:spMkLst>
        </pc:spChg>
        <pc:spChg chg="add mod">
          <ac:chgData name="Weisheng Zhu" userId="235d122c-3b57-4c5d-826a-7dbf2d1a59d1" providerId="ADAL" clId="{1AA52FBA-D758-4F5A-B752-F9DA8360EF13}" dt="2019-09-05T02:15:25.297" v="675" actId="1076"/>
          <ac:spMkLst>
            <pc:docMk/>
            <pc:sldMk cId="2696178409" sldId="304"/>
            <ac:spMk id="15" creationId="{273FEA2C-82D6-4CE9-A214-50D8744AACBA}"/>
          </ac:spMkLst>
        </pc:spChg>
        <pc:spChg chg="add mod">
          <ac:chgData name="Weisheng Zhu" userId="235d122c-3b57-4c5d-826a-7dbf2d1a59d1" providerId="ADAL" clId="{1AA52FBA-D758-4F5A-B752-F9DA8360EF13}" dt="2019-09-05T02:15:29.337" v="676" actId="1076"/>
          <ac:spMkLst>
            <pc:docMk/>
            <pc:sldMk cId="2696178409" sldId="304"/>
            <ac:spMk id="16" creationId="{2AC9F0CF-2542-4D3C-B882-CC21464E7CD3}"/>
          </ac:spMkLst>
        </pc:spChg>
        <pc:spChg chg="add del mod">
          <ac:chgData name="Weisheng Zhu" userId="235d122c-3b57-4c5d-826a-7dbf2d1a59d1" providerId="ADAL" clId="{1AA52FBA-D758-4F5A-B752-F9DA8360EF13}" dt="2019-09-05T02:14:35.992" v="653"/>
          <ac:spMkLst>
            <pc:docMk/>
            <pc:sldMk cId="2696178409" sldId="304"/>
            <ac:spMk id="17" creationId="{B6851436-E724-4ADC-BF3E-3CB5A5959089}"/>
          </ac:spMkLst>
        </pc:spChg>
        <pc:spChg chg="add del mod">
          <ac:chgData name="Weisheng Zhu" userId="235d122c-3b57-4c5d-826a-7dbf2d1a59d1" providerId="ADAL" clId="{1AA52FBA-D758-4F5A-B752-F9DA8360EF13}" dt="2019-09-05T02:15:11.270" v="671" actId="478"/>
          <ac:spMkLst>
            <pc:docMk/>
            <pc:sldMk cId="2696178409" sldId="304"/>
            <ac:spMk id="18" creationId="{DECEBCCA-AADE-4EB1-8C17-0BFA1925087A}"/>
          </ac:spMkLst>
        </pc:spChg>
        <pc:spChg chg="add mod">
          <ac:chgData name="Weisheng Zhu" userId="235d122c-3b57-4c5d-826a-7dbf2d1a59d1" providerId="ADAL" clId="{1AA52FBA-D758-4F5A-B752-F9DA8360EF13}" dt="2019-09-05T02:15:37.456" v="678" actId="1076"/>
          <ac:spMkLst>
            <pc:docMk/>
            <pc:sldMk cId="2696178409" sldId="304"/>
            <ac:spMk id="19" creationId="{8CC1C363-5425-4589-AB16-C168795D138B}"/>
          </ac:spMkLst>
        </pc:spChg>
        <pc:spChg chg="add del">
          <ac:chgData name="Weisheng Zhu" userId="235d122c-3b57-4c5d-826a-7dbf2d1a59d1" providerId="ADAL" clId="{1AA52FBA-D758-4F5A-B752-F9DA8360EF13}" dt="2019-09-05T02:15:03.411" v="665"/>
          <ac:spMkLst>
            <pc:docMk/>
            <pc:sldMk cId="2696178409" sldId="304"/>
            <ac:spMk id="20" creationId="{DEAEBD86-C3AD-43D8-8DE9-FE1C852E54A3}"/>
          </ac:spMkLst>
        </pc:spChg>
        <pc:spChg chg="add del">
          <ac:chgData name="Weisheng Zhu" userId="235d122c-3b57-4c5d-826a-7dbf2d1a59d1" providerId="ADAL" clId="{1AA52FBA-D758-4F5A-B752-F9DA8360EF13}" dt="2019-09-05T02:15:05.011" v="667"/>
          <ac:spMkLst>
            <pc:docMk/>
            <pc:sldMk cId="2696178409" sldId="304"/>
            <ac:spMk id="21" creationId="{7B5460A4-32AA-4B87-A2BC-631B2ADE6221}"/>
          </ac:spMkLst>
        </pc:spChg>
        <pc:spChg chg="add mod">
          <ac:chgData name="Weisheng Zhu" userId="235d122c-3b57-4c5d-826a-7dbf2d1a59d1" providerId="ADAL" clId="{1AA52FBA-D758-4F5A-B752-F9DA8360EF13}" dt="2019-09-05T02:15:32.753" v="677" actId="1076"/>
          <ac:spMkLst>
            <pc:docMk/>
            <pc:sldMk cId="2696178409" sldId="304"/>
            <ac:spMk id="22" creationId="{D3362961-80A8-4F01-8AAC-0C3AB5B767BA}"/>
          </ac:spMkLst>
        </pc:spChg>
        <pc:spChg chg="add mod">
          <ac:chgData name="Weisheng Zhu" userId="235d122c-3b57-4c5d-826a-7dbf2d1a59d1" providerId="ADAL" clId="{1AA52FBA-D758-4F5A-B752-F9DA8360EF13}" dt="2019-09-05T02:16:21.707" v="702"/>
          <ac:spMkLst>
            <pc:docMk/>
            <pc:sldMk cId="2696178409" sldId="304"/>
            <ac:spMk id="25" creationId="{2AA83A9D-B7A1-4B56-8D7F-D4C140AB022E}"/>
          </ac:spMkLst>
        </pc:spChg>
        <pc:spChg chg="add mod">
          <ac:chgData name="Weisheng Zhu" userId="235d122c-3b57-4c5d-826a-7dbf2d1a59d1" providerId="ADAL" clId="{1AA52FBA-D758-4F5A-B752-F9DA8360EF13}" dt="2019-09-05T02:16:42.645" v="708" actId="20577"/>
          <ac:spMkLst>
            <pc:docMk/>
            <pc:sldMk cId="2696178409" sldId="304"/>
            <ac:spMk id="26" creationId="{1BD7A604-9D52-4EEB-8EC2-D9BA1C14234E}"/>
          </ac:spMkLst>
        </pc:spChg>
        <pc:cxnChg chg="add mod">
          <ac:chgData name="Weisheng Zhu" userId="235d122c-3b57-4c5d-826a-7dbf2d1a59d1" providerId="ADAL" clId="{1AA52FBA-D758-4F5A-B752-F9DA8360EF13}" dt="2019-09-05T02:16:27.880" v="703" actId="1076"/>
          <ac:cxnSpMkLst>
            <pc:docMk/>
            <pc:sldMk cId="2696178409" sldId="304"/>
            <ac:cxnSpMk id="23" creationId="{C3B7080B-0294-4B4F-82BC-0686BCE905EE}"/>
          </ac:cxnSpMkLst>
        </pc:cxnChg>
        <pc:cxnChg chg="add mod">
          <ac:chgData name="Weisheng Zhu" userId="235d122c-3b57-4c5d-826a-7dbf2d1a59d1" providerId="ADAL" clId="{1AA52FBA-D758-4F5A-B752-F9DA8360EF13}" dt="2019-09-05T02:17:47.045" v="726" actId="1037"/>
          <ac:cxnSpMkLst>
            <pc:docMk/>
            <pc:sldMk cId="2696178409" sldId="304"/>
            <ac:cxnSpMk id="27" creationId="{378A6E2F-0408-426B-8C60-993960AA38EF}"/>
          </ac:cxnSpMkLst>
        </pc:cxnChg>
      </pc:sldChg>
      <pc:sldChg chg="delSp add del">
        <pc:chgData name="Weisheng Zhu" userId="235d122c-3b57-4c5d-826a-7dbf2d1a59d1" providerId="ADAL" clId="{1AA52FBA-D758-4F5A-B752-F9DA8360EF13}" dt="2019-09-03T07:34:09.841" v="203" actId="47"/>
        <pc:sldMkLst>
          <pc:docMk/>
          <pc:sldMk cId="3317824456" sldId="304"/>
        </pc:sldMkLst>
        <pc:spChg chg="del">
          <ac:chgData name="Weisheng Zhu" userId="235d122c-3b57-4c5d-826a-7dbf2d1a59d1" providerId="ADAL" clId="{1AA52FBA-D758-4F5A-B752-F9DA8360EF13}" dt="2019-09-03T07:25:37.141" v="202"/>
          <ac:spMkLst>
            <pc:docMk/>
            <pc:sldMk cId="3317824456" sldId="304"/>
            <ac:spMk id="2" creationId="{E4D11E07-E864-4BC1-B543-718662559AE8}"/>
          </ac:spMkLst>
        </pc:spChg>
        <pc:spChg chg="del">
          <ac:chgData name="Weisheng Zhu" userId="235d122c-3b57-4c5d-826a-7dbf2d1a59d1" providerId="ADAL" clId="{1AA52FBA-D758-4F5A-B752-F9DA8360EF13}" dt="2019-09-03T07:25:37.141" v="202"/>
          <ac:spMkLst>
            <pc:docMk/>
            <pc:sldMk cId="3317824456" sldId="304"/>
            <ac:spMk id="3" creationId="{9B4E7744-2111-4294-B28C-75A7BC3203EB}"/>
          </ac:spMkLst>
        </pc:spChg>
        <pc:spChg chg="del">
          <ac:chgData name="Weisheng Zhu" userId="235d122c-3b57-4c5d-826a-7dbf2d1a59d1" providerId="ADAL" clId="{1AA52FBA-D758-4F5A-B752-F9DA8360EF13}" dt="2019-09-03T07:25:37.141" v="202"/>
          <ac:spMkLst>
            <pc:docMk/>
            <pc:sldMk cId="3317824456" sldId="304"/>
            <ac:spMk id="4" creationId="{5CEA4216-C8E5-4A85-BCAC-3F63EB469C08}"/>
          </ac:spMkLst>
        </pc:spChg>
        <pc:spChg chg="del">
          <ac:chgData name="Weisheng Zhu" userId="235d122c-3b57-4c5d-826a-7dbf2d1a59d1" providerId="ADAL" clId="{1AA52FBA-D758-4F5A-B752-F9DA8360EF13}" dt="2019-09-03T07:25:37.141" v="202"/>
          <ac:spMkLst>
            <pc:docMk/>
            <pc:sldMk cId="3317824456" sldId="304"/>
            <ac:spMk id="5" creationId="{A51B3BDF-967F-48BB-B5EC-1BFC52801F81}"/>
          </ac:spMkLst>
        </pc:spChg>
      </pc:sldChg>
      <pc:sldChg chg="addSp delSp modSp add delAnim modAnim">
        <pc:chgData name="Weisheng Zhu" userId="235d122c-3b57-4c5d-826a-7dbf2d1a59d1" providerId="ADAL" clId="{1AA52FBA-D758-4F5A-B752-F9DA8360EF13}" dt="2019-09-05T02:35:28.765" v="1175"/>
        <pc:sldMkLst>
          <pc:docMk/>
          <pc:sldMk cId="4279611762" sldId="305"/>
        </pc:sldMkLst>
        <pc:spChg chg="del">
          <ac:chgData name="Weisheng Zhu" userId="235d122c-3b57-4c5d-826a-7dbf2d1a59d1" providerId="ADAL" clId="{1AA52FBA-D758-4F5A-B752-F9DA8360EF13}" dt="2019-09-05T02:18:39.006" v="728"/>
          <ac:spMkLst>
            <pc:docMk/>
            <pc:sldMk cId="4279611762" sldId="305"/>
            <ac:spMk id="2" creationId="{12D4E880-33CA-4706-906A-41BC72D52F59}"/>
          </ac:spMkLst>
        </pc:spChg>
        <pc:spChg chg="del">
          <ac:chgData name="Weisheng Zhu" userId="235d122c-3b57-4c5d-826a-7dbf2d1a59d1" providerId="ADAL" clId="{1AA52FBA-D758-4F5A-B752-F9DA8360EF13}" dt="2019-09-05T02:18:39.006" v="728"/>
          <ac:spMkLst>
            <pc:docMk/>
            <pc:sldMk cId="4279611762" sldId="305"/>
            <ac:spMk id="3" creationId="{C320735F-F6FE-42A5-9BC6-A4486B0B3BFC}"/>
          </ac:spMkLst>
        </pc:spChg>
        <pc:spChg chg="add mod">
          <ac:chgData name="Weisheng Zhu" userId="235d122c-3b57-4c5d-826a-7dbf2d1a59d1" providerId="ADAL" clId="{1AA52FBA-D758-4F5A-B752-F9DA8360EF13}" dt="2019-09-05T02:35:16.407" v="1133"/>
          <ac:spMkLst>
            <pc:docMk/>
            <pc:sldMk cId="4279611762" sldId="305"/>
            <ac:spMk id="4" creationId="{AEA4A46D-2F64-4BE2-92E5-0D5F31444221}"/>
          </ac:spMkLst>
        </pc:spChg>
        <pc:spChg chg="add mod">
          <ac:chgData name="Weisheng Zhu" userId="235d122c-3b57-4c5d-826a-7dbf2d1a59d1" providerId="ADAL" clId="{1AA52FBA-D758-4F5A-B752-F9DA8360EF13}" dt="2019-09-05T02:35:28.765" v="1175"/>
          <ac:spMkLst>
            <pc:docMk/>
            <pc:sldMk cId="4279611762" sldId="305"/>
            <ac:spMk id="5" creationId="{85EF158E-7E5D-4D58-BF76-379FA50E57B6}"/>
          </ac:spMkLst>
        </pc:spChg>
        <pc:spChg chg="add mod">
          <ac:chgData name="Weisheng Zhu" userId="235d122c-3b57-4c5d-826a-7dbf2d1a59d1" providerId="ADAL" clId="{1AA52FBA-D758-4F5A-B752-F9DA8360EF13}" dt="2019-09-05T02:32:15.744" v="1083" actId="164"/>
          <ac:spMkLst>
            <pc:docMk/>
            <pc:sldMk cId="4279611762" sldId="305"/>
            <ac:spMk id="8" creationId="{1847B0DA-6965-4229-9D98-06D3777A4524}"/>
          </ac:spMkLst>
        </pc:spChg>
        <pc:spChg chg="add del mod">
          <ac:chgData name="Weisheng Zhu" userId="235d122c-3b57-4c5d-826a-7dbf2d1a59d1" providerId="ADAL" clId="{1AA52FBA-D758-4F5A-B752-F9DA8360EF13}" dt="2019-09-05T02:30:45.264" v="1050" actId="478"/>
          <ac:spMkLst>
            <pc:docMk/>
            <pc:sldMk cId="4279611762" sldId="305"/>
            <ac:spMk id="9" creationId="{AE984C9A-0EFC-4F96-8283-E60408F6DE74}"/>
          </ac:spMkLst>
        </pc:spChg>
        <pc:spChg chg="add del mod">
          <ac:chgData name="Weisheng Zhu" userId="235d122c-3b57-4c5d-826a-7dbf2d1a59d1" providerId="ADAL" clId="{1AA52FBA-D758-4F5A-B752-F9DA8360EF13}" dt="2019-09-05T02:30:30.353" v="1046" actId="478"/>
          <ac:spMkLst>
            <pc:docMk/>
            <pc:sldMk cId="4279611762" sldId="305"/>
            <ac:spMk id="10" creationId="{7E94D861-A398-4362-9241-B7DDAB995929}"/>
          </ac:spMkLst>
        </pc:spChg>
        <pc:spChg chg="add del mod">
          <ac:chgData name="Weisheng Zhu" userId="235d122c-3b57-4c5d-826a-7dbf2d1a59d1" providerId="ADAL" clId="{1AA52FBA-D758-4F5A-B752-F9DA8360EF13}" dt="2019-09-05T02:32:08.222" v="1081" actId="478"/>
          <ac:spMkLst>
            <pc:docMk/>
            <pc:sldMk cId="4279611762" sldId="305"/>
            <ac:spMk id="11" creationId="{3D1EDC6F-9C43-4F87-B60C-226CAD4BDFDB}"/>
          </ac:spMkLst>
        </pc:spChg>
        <pc:spChg chg="add mod">
          <ac:chgData name="Weisheng Zhu" userId="235d122c-3b57-4c5d-826a-7dbf2d1a59d1" providerId="ADAL" clId="{1AA52FBA-D758-4F5A-B752-F9DA8360EF13}" dt="2019-09-05T02:34:58.939" v="1130" actId="108"/>
          <ac:spMkLst>
            <pc:docMk/>
            <pc:sldMk cId="4279611762" sldId="305"/>
            <ac:spMk id="12" creationId="{6854CA19-2EB9-4925-99F6-D1F0E792CE87}"/>
          </ac:spMkLst>
        </pc:spChg>
        <pc:spChg chg="add mod">
          <ac:chgData name="Weisheng Zhu" userId="235d122c-3b57-4c5d-826a-7dbf2d1a59d1" providerId="ADAL" clId="{1AA52FBA-D758-4F5A-B752-F9DA8360EF13}" dt="2019-09-05T02:34:54.755" v="1129" actId="207"/>
          <ac:spMkLst>
            <pc:docMk/>
            <pc:sldMk cId="4279611762" sldId="305"/>
            <ac:spMk id="13" creationId="{AD4BFD5F-9993-4426-8679-FCF7EAE85E0F}"/>
          </ac:spMkLst>
        </pc:spChg>
        <pc:spChg chg="add mod ord">
          <ac:chgData name="Weisheng Zhu" userId="235d122c-3b57-4c5d-826a-7dbf2d1a59d1" providerId="ADAL" clId="{1AA52FBA-D758-4F5A-B752-F9DA8360EF13}" dt="2019-09-05T02:34:43.324" v="1125" actId="113"/>
          <ac:spMkLst>
            <pc:docMk/>
            <pc:sldMk cId="4279611762" sldId="305"/>
            <ac:spMk id="14" creationId="{C02E3457-67E7-4FF9-A3F0-2A1EBF7F1325}"/>
          </ac:spMkLst>
        </pc:spChg>
        <pc:spChg chg="add del mod">
          <ac:chgData name="Weisheng Zhu" userId="235d122c-3b57-4c5d-826a-7dbf2d1a59d1" providerId="ADAL" clId="{1AA52FBA-D758-4F5A-B752-F9DA8360EF13}" dt="2019-09-05T02:25:50.975" v="939" actId="478"/>
          <ac:spMkLst>
            <pc:docMk/>
            <pc:sldMk cId="4279611762" sldId="305"/>
            <ac:spMk id="15" creationId="{5DD6BC87-1C6C-4F7A-A1C3-C2BD10CB2DB7}"/>
          </ac:spMkLst>
        </pc:spChg>
        <pc:spChg chg="add mod ord">
          <ac:chgData name="Weisheng Zhu" userId="235d122c-3b57-4c5d-826a-7dbf2d1a59d1" providerId="ADAL" clId="{1AA52FBA-D758-4F5A-B752-F9DA8360EF13}" dt="2019-09-05T02:34:35.092" v="1122" actId="207"/>
          <ac:spMkLst>
            <pc:docMk/>
            <pc:sldMk cId="4279611762" sldId="305"/>
            <ac:spMk id="16" creationId="{FD333CAD-0AA8-4008-907C-760791E3B124}"/>
          </ac:spMkLst>
        </pc:spChg>
        <pc:spChg chg="add mod">
          <ac:chgData name="Weisheng Zhu" userId="235d122c-3b57-4c5d-826a-7dbf2d1a59d1" providerId="ADAL" clId="{1AA52FBA-D758-4F5A-B752-F9DA8360EF13}" dt="2019-09-05T02:34:46.748" v="1126" actId="108"/>
          <ac:spMkLst>
            <pc:docMk/>
            <pc:sldMk cId="4279611762" sldId="305"/>
            <ac:spMk id="21" creationId="{24826103-7433-4AE0-B935-C233AEC7702D}"/>
          </ac:spMkLst>
        </pc:spChg>
        <pc:spChg chg="add mod ord">
          <ac:chgData name="Weisheng Zhu" userId="235d122c-3b57-4c5d-826a-7dbf2d1a59d1" providerId="ADAL" clId="{1AA52FBA-D758-4F5A-B752-F9DA8360EF13}" dt="2019-09-05T02:30:11.978" v="1039" actId="164"/>
          <ac:spMkLst>
            <pc:docMk/>
            <pc:sldMk cId="4279611762" sldId="305"/>
            <ac:spMk id="40" creationId="{897B12F5-3838-4975-B411-80A1664A5D5D}"/>
          </ac:spMkLst>
        </pc:spChg>
        <pc:spChg chg="add del mod">
          <ac:chgData name="Weisheng Zhu" userId="235d122c-3b57-4c5d-826a-7dbf2d1a59d1" providerId="ADAL" clId="{1AA52FBA-D758-4F5A-B752-F9DA8360EF13}" dt="2019-09-05T02:29:07.986" v="1023" actId="478"/>
          <ac:spMkLst>
            <pc:docMk/>
            <pc:sldMk cId="4279611762" sldId="305"/>
            <ac:spMk id="41" creationId="{D0FB5D92-A12C-450C-A1AD-CD583F91D2DA}"/>
          </ac:spMkLst>
        </pc:spChg>
        <pc:spChg chg="add mod ord">
          <ac:chgData name="Weisheng Zhu" userId="235d122c-3b57-4c5d-826a-7dbf2d1a59d1" providerId="ADAL" clId="{1AA52FBA-D758-4F5A-B752-F9DA8360EF13}" dt="2019-09-05T02:30:11.978" v="1039" actId="164"/>
          <ac:spMkLst>
            <pc:docMk/>
            <pc:sldMk cId="4279611762" sldId="305"/>
            <ac:spMk id="42" creationId="{509622BD-66BC-4ECD-A50C-6C7D9A4BDE20}"/>
          </ac:spMkLst>
        </pc:spChg>
        <pc:spChg chg="add mod">
          <ac:chgData name="Weisheng Zhu" userId="235d122c-3b57-4c5d-826a-7dbf2d1a59d1" providerId="ADAL" clId="{1AA52FBA-D758-4F5A-B752-F9DA8360EF13}" dt="2019-09-05T02:32:11.927" v="1082" actId="164"/>
          <ac:spMkLst>
            <pc:docMk/>
            <pc:sldMk cId="4279611762" sldId="305"/>
            <ac:spMk id="47" creationId="{1B673DC0-996B-4F81-8A0B-19565145D113}"/>
          </ac:spMkLst>
        </pc:spChg>
        <pc:spChg chg="add mod">
          <ac:chgData name="Weisheng Zhu" userId="235d122c-3b57-4c5d-826a-7dbf2d1a59d1" providerId="ADAL" clId="{1AA52FBA-D758-4F5A-B752-F9DA8360EF13}" dt="2019-09-05T02:32:19.448" v="1084" actId="164"/>
          <ac:spMkLst>
            <pc:docMk/>
            <pc:sldMk cId="4279611762" sldId="305"/>
            <ac:spMk id="51" creationId="{003F67FA-846D-492A-A8BA-42AD582E539A}"/>
          </ac:spMkLst>
        </pc:spChg>
        <pc:spChg chg="add mod">
          <ac:chgData name="Weisheng Zhu" userId="235d122c-3b57-4c5d-826a-7dbf2d1a59d1" providerId="ADAL" clId="{1AA52FBA-D758-4F5A-B752-F9DA8360EF13}" dt="2019-09-05T02:32:22.823" v="1085" actId="164"/>
          <ac:spMkLst>
            <pc:docMk/>
            <pc:sldMk cId="4279611762" sldId="305"/>
            <ac:spMk id="55" creationId="{289442FE-A9D5-4990-BDD4-BF1C63C32BFB}"/>
          </ac:spMkLst>
        </pc:spChg>
        <pc:grpChg chg="add mod">
          <ac:chgData name="Weisheng Zhu" userId="235d122c-3b57-4c5d-826a-7dbf2d1a59d1" providerId="ADAL" clId="{1AA52FBA-D758-4F5A-B752-F9DA8360EF13}" dt="2019-09-05T02:32:15.744" v="1083" actId="164"/>
          <ac:grpSpMkLst>
            <pc:docMk/>
            <pc:sldMk cId="4279611762" sldId="305"/>
            <ac:grpSpMk id="43" creationId="{734539C9-DB29-4C5F-A7BB-46AC9D903A09}"/>
          </ac:grpSpMkLst>
        </pc:grpChg>
        <pc:grpChg chg="add mod">
          <ac:chgData name="Weisheng Zhu" userId="235d122c-3b57-4c5d-826a-7dbf2d1a59d1" providerId="ADAL" clId="{1AA52FBA-D758-4F5A-B752-F9DA8360EF13}" dt="2019-09-05T02:32:11.927" v="1082" actId="164"/>
          <ac:grpSpMkLst>
            <pc:docMk/>
            <pc:sldMk cId="4279611762" sldId="305"/>
            <ac:grpSpMk id="44" creationId="{B0265842-BDCB-446C-9F46-B42E47EC03B2}"/>
          </ac:grpSpMkLst>
        </pc:grpChg>
        <pc:grpChg chg="add mod">
          <ac:chgData name="Weisheng Zhu" userId="235d122c-3b57-4c5d-826a-7dbf2d1a59d1" providerId="ADAL" clId="{1AA52FBA-D758-4F5A-B752-F9DA8360EF13}" dt="2019-09-05T02:32:19.448" v="1084" actId="164"/>
          <ac:grpSpMkLst>
            <pc:docMk/>
            <pc:sldMk cId="4279611762" sldId="305"/>
            <ac:grpSpMk id="48" creationId="{41196588-96B3-4527-A03A-ACC90A9627ED}"/>
          </ac:grpSpMkLst>
        </pc:grpChg>
        <pc:grpChg chg="add mod">
          <ac:chgData name="Weisheng Zhu" userId="235d122c-3b57-4c5d-826a-7dbf2d1a59d1" providerId="ADAL" clId="{1AA52FBA-D758-4F5A-B752-F9DA8360EF13}" dt="2019-09-05T02:32:22.823" v="1085" actId="164"/>
          <ac:grpSpMkLst>
            <pc:docMk/>
            <pc:sldMk cId="4279611762" sldId="305"/>
            <ac:grpSpMk id="52" creationId="{C6DA4336-45AD-43A1-B91C-A92C72C6C711}"/>
          </ac:grpSpMkLst>
        </pc:grpChg>
        <pc:grpChg chg="add mod">
          <ac:chgData name="Weisheng Zhu" userId="235d122c-3b57-4c5d-826a-7dbf2d1a59d1" providerId="ADAL" clId="{1AA52FBA-D758-4F5A-B752-F9DA8360EF13}" dt="2019-09-05T02:32:39.267" v="1090" actId="1076"/>
          <ac:grpSpMkLst>
            <pc:docMk/>
            <pc:sldMk cId="4279611762" sldId="305"/>
            <ac:grpSpMk id="56" creationId="{C58900BF-75C1-40B5-918B-DE1FEA38418F}"/>
          </ac:grpSpMkLst>
        </pc:grpChg>
        <pc:grpChg chg="add mod">
          <ac:chgData name="Weisheng Zhu" userId="235d122c-3b57-4c5d-826a-7dbf2d1a59d1" providerId="ADAL" clId="{1AA52FBA-D758-4F5A-B752-F9DA8360EF13}" dt="2019-09-05T02:32:36.099" v="1089" actId="1076"/>
          <ac:grpSpMkLst>
            <pc:docMk/>
            <pc:sldMk cId="4279611762" sldId="305"/>
            <ac:grpSpMk id="57" creationId="{F01BAFC7-F3DC-4F65-A2B4-E1A8E190DC4B}"/>
          </ac:grpSpMkLst>
        </pc:grpChg>
        <pc:grpChg chg="add mod">
          <ac:chgData name="Weisheng Zhu" userId="235d122c-3b57-4c5d-826a-7dbf2d1a59d1" providerId="ADAL" clId="{1AA52FBA-D758-4F5A-B752-F9DA8360EF13}" dt="2019-09-05T02:32:36.099" v="1089" actId="1076"/>
          <ac:grpSpMkLst>
            <pc:docMk/>
            <pc:sldMk cId="4279611762" sldId="305"/>
            <ac:grpSpMk id="58" creationId="{039A7F41-E9A7-4AFC-A828-BA5344E6FAE7}"/>
          </ac:grpSpMkLst>
        </pc:grpChg>
        <pc:grpChg chg="add mod">
          <ac:chgData name="Weisheng Zhu" userId="235d122c-3b57-4c5d-826a-7dbf2d1a59d1" providerId="ADAL" clId="{1AA52FBA-D758-4F5A-B752-F9DA8360EF13}" dt="2019-09-05T02:32:42.587" v="1091" actId="1076"/>
          <ac:grpSpMkLst>
            <pc:docMk/>
            <pc:sldMk cId="4279611762" sldId="305"/>
            <ac:grpSpMk id="59" creationId="{2177B7CD-E180-45B6-90C3-1F2CB1CA1EB1}"/>
          </ac:grpSpMkLst>
        </pc:grpChg>
        <pc:graphicFrameChg chg="add del mod">
          <ac:chgData name="Weisheng Zhu" userId="235d122c-3b57-4c5d-826a-7dbf2d1a59d1" providerId="ADAL" clId="{1AA52FBA-D758-4F5A-B752-F9DA8360EF13}" dt="2019-09-05T02:24:09.108" v="879" actId="478"/>
          <ac:graphicFrameMkLst>
            <pc:docMk/>
            <pc:sldMk cId="4279611762" sldId="305"/>
            <ac:graphicFrameMk id="6" creationId="{3FCE11AD-83E3-45D7-A687-F9E37BD4C39C}"/>
          </ac:graphicFrameMkLst>
        </pc:graphicFrameChg>
        <pc:graphicFrameChg chg="add del mod">
          <ac:chgData name="Weisheng Zhu" userId="235d122c-3b57-4c5d-826a-7dbf2d1a59d1" providerId="ADAL" clId="{1AA52FBA-D758-4F5A-B752-F9DA8360EF13}" dt="2019-09-05T02:24:09.108" v="879" actId="478"/>
          <ac:graphicFrameMkLst>
            <pc:docMk/>
            <pc:sldMk cId="4279611762" sldId="305"/>
            <ac:graphicFrameMk id="7" creationId="{2ADD9CDE-5E76-46EB-8116-3DC5375E565C}"/>
          </ac:graphicFrameMkLst>
        </pc:graphicFrameChg>
        <pc:cxnChg chg="add mod">
          <ac:chgData name="Weisheng Zhu" userId="235d122c-3b57-4c5d-826a-7dbf2d1a59d1" providerId="ADAL" clId="{1AA52FBA-D758-4F5A-B752-F9DA8360EF13}" dt="2019-09-05T02:32:46.235" v="1092" actId="1076"/>
          <ac:cxnSpMkLst>
            <pc:docMk/>
            <pc:sldMk cId="4279611762" sldId="305"/>
            <ac:cxnSpMk id="18" creationId="{AEAAA754-0A91-49B6-8F3F-D16FCC7A4DBA}"/>
          </ac:cxnSpMkLst>
        </pc:cxnChg>
        <pc:cxnChg chg="add mod">
          <ac:chgData name="Weisheng Zhu" userId="235d122c-3b57-4c5d-826a-7dbf2d1a59d1" providerId="ADAL" clId="{1AA52FBA-D758-4F5A-B752-F9DA8360EF13}" dt="2019-09-05T02:32:48.787" v="1093" actId="1076"/>
          <ac:cxnSpMkLst>
            <pc:docMk/>
            <pc:sldMk cId="4279611762" sldId="305"/>
            <ac:cxnSpMk id="19" creationId="{53505698-E45C-437D-A78A-F42CF01522B7}"/>
          </ac:cxnSpMkLst>
        </pc:cxnChg>
        <pc:cxnChg chg="add mod">
          <ac:chgData name="Weisheng Zhu" userId="235d122c-3b57-4c5d-826a-7dbf2d1a59d1" providerId="ADAL" clId="{1AA52FBA-D758-4F5A-B752-F9DA8360EF13}" dt="2019-09-05T02:33:01.587" v="1099" actId="14100"/>
          <ac:cxnSpMkLst>
            <pc:docMk/>
            <pc:sldMk cId="4279611762" sldId="305"/>
            <ac:cxnSpMk id="20" creationId="{4D4A4D5B-B6D6-4E46-AFFE-8B7441F36CD2}"/>
          </ac:cxnSpMkLst>
        </pc:cxnChg>
        <pc:cxnChg chg="add mod">
          <ac:chgData name="Weisheng Zhu" userId="235d122c-3b57-4c5d-826a-7dbf2d1a59d1" providerId="ADAL" clId="{1AA52FBA-D758-4F5A-B752-F9DA8360EF13}" dt="2019-09-05T02:26:06.594" v="945" actId="571"/>
          <ac:cxnSpMkLst>
            <pc:docMk/>
            <pc:sldMk cId="4279611762" sldId="305"/>
            <ac:cxnSpMk id="23" creationId="{9B0CB34D-F1D8-4786-A55F-2079B6E25F59}"/>
          </ac:cxnSpMkLst>
        </pc:cxnChg>
        <pc:cxnChg chg="add mod">
          <ac:chgData name="Weisheng Zhu" userId="235d122c-3b57-4c5d-826a-7dbf2d1a59d1" providerId="ADAL" clId="{1AA52FBA-D758-4F5A-B752-F9DA8360EF13}" dt="2019-09-05T02:32:55.457" v="1096" actId="14100"/>
          <ac:cxnSpMkLst>
            <pc:docMk/>
            <pc:sldMk cId="4279611762" sldId="305"/>
            <ac:cxnSpMk id="24" creationId="{A6D8B03D-D79E-4ADC-8A65-A8D00A0982F7}"/>
          </ac:cxnSpMkLst>
        </pc:cxnChg>
        <pc:cxnChg chg="add del mod">
          <ac:chgData name="Weisheng Zhu" userId="235d122c-3b57-4c5d-826a-7dbf2d1a59d1" providerId="ADAL" clId="{1AA52FBA-D758-4F5A-B752-F9DA8360EF13}" dt="2019-09-05T02:26:57.922" v="958" actId="478"/>
          <ac:cxnSpMkLst>
            <pc:docMk/>
            <pc:sldMk cId="4279611762" sldId="305"/>
            <ac:cxnSpMk id="25" creationId="{603BA04E-4FF9-45CA-B41E-88D7AA90266E}"/>
          </ac:cxnSpMkLst>
        </pc:cxnChg>
        <pc:cxnChg chg="add mod">
          <ac:chgData name="Weisheng Zhu" userId="235d122c-3b57-4c5d-826a-7dbf2d1a59d1" providerId="ADAL" clId="{1AA52FBA-D758-4F5A-B752-F9DA8360EF13}" dt="2019-09-05T02:33:59.642" v="1113" actId="14100"/>
          <ac:cxnSpMkLst>
            <pc:docMk/>
            <pc:sldMk cId="4279611762" sldId="305"/>
            <ac:cxnSpMk id="30" creationId="{C392611E-35D6-4C1D-986D-BA02A5147BE5}"/>
          </ac:cxnSpMkLst>
        </pc:cxnChg>
        <pc:cxnChg chg="add mod">
          <ac:chgData name="Weisheng Zhu" userId="235d122c-3b57-4c5d-826a-7dbf2d1a59d1" providerId="ADAL" clId="{1AA52FBA-D758-4F5A-B752-F9DA8360EF13}" dt="2019-09-05T02:33:54.170" v="1111" actId="14100"/>
          <ac:cxnSpMkLst>
            <pc:docMk/>
            <pc:sldMk cId="4279611762" sldId="305"/>
            <ac:cxnSpMk id="36" creationId="{6719604E-CB3C-494B-B5EE-A0763920ED0B}"/>
          </ac:cxnSpMkLst>
        </pc:cxnChg>
      </pc:sldChg>
      <pc:sldChg chg="addSp delSp modSp add modAnim">
        <pc:chgData name="Weisheng Zhu" userId="235d122c-3b57-4c5d-826a-7dbf2d1a59d1" providerId="ADAL" clId="{1AA52FBA-D758-4F5A-B752-F9DA8360EF13}" dt="2019-09-05T03:23:04.760" v="1430"/>
        <pc:sldMkLst>
          <pc:docMk/>
          <pc:sldMk cId="2850551506" sldId="306"/>
        </pc:sldMkLst>
        <pc:spChg chg="mod">
          <ac:chgData name="Weisheng Zhu" userId="235d122c-3b57-4c5d-826a-7dbf2d1a59d1" providerId="ADAL" clId="{1AA52FBA-D758-4F5A-B752-F9DA8360EF13}" dt="2019-09-05T03:23:04.760" v="1430"/>
          <ac:spMkLst>
            <pc:docMk/>
            <pc:sldMk cId="2850551506" sldId="306"/>
            <ac:spMk id="2" creationId="{40A2F27E-4539-4D11-881F-8A76A25C645D}"/>
          </ac:spMkLst>
        </pc:spChg>
        <pc:spChg chg="mod">
          <ac:chgData name="Weisheng Zhu" userId="235d122c-3b57-4c5d-826a-7dbf2d1a59d1" providerId="ADAL" clId="{1AA52FBA-D758-4F5A-B752-F9DA8360EF13}" dt="2019-09-05T03:22:59.897" v="1414" actId="20577"/>
          <ac:spMkLst>
            <pc:docMk/>
            <pc:sldMk cId="2850551506" sldId="306"/>
            <ac:spMk id="3" creationId="{367EF368-21D8-441C-80F9-26B4A1D57519}"/>
          </ac:spMkLst>
        </pc:spChg>
        <pc:spChg chg="mod topLvl">
          <ac:chgData name="Weisheng Zhu" userId="235d122c-3b57-4c5d-826a-7dbf2d1a59d1" providerId="ADAL" clId="{1AA52FBA-D758-4F5A-B752-F9DA8360EF13}" dt="2019-09-05T03:08:15.058" v="1340" actId="1076"/>
          <ac:spMkLst>
            <pc:docMk/>
            <pc:sldMk cId="2850551506" sldId="306"/>
            <ac:spMk id="6" creationId="{58606761-510C-4937-918E-652F968C555D}"/>
          </ac:spMkLst>
        </pc:spChg>
        <pc:spChg chg="mod topLvl">
          <ac:chgData name="Weisheng Zhu" userId="235d122c-3b57-4c5d-826a-7dbf2d1a59d1" providerId="ADAL" clId="{1AA52FBA-D758-4F5A-B752-F9DA8360EF13}" dt="2019-09-05T03:07:43.792" v="1332" actId="164"/>
          <ac:spMkLst>
            <pc:docMk/>
            <pc:sldMk cId="2850551506" sldId="306"/>
            <ac:spMk id="8" creationId="{384A6420-D3B0-4EC1-8FB4-92ED04E765DA}"/>
          </ac:spMkLst>
        </pc:spChg>
        <pc:spChg chg="mod topLvl">
          <ac:chgData name="Weisheng Zhu" userId="235d122c-3b57-4c5d-826a-7dbf2d1a59d1" providerId="ADAL" clId="{1AA52FBA-D758-4F5A-B752-F9DA8360EF13}" dt="2019-09-05T03:07:43.792" v="1332" actId="164"/>
          <ac:spMkLst>
            <pc:docMk/>
            <pc:sldMk cId="2850551506" sldId="306"/>
            <ac:spMk id="10" creationId="{C82229B0-C840-4CAC-9046-EF0E54710E57}"/>
          </ac:spMkLst>
        </pc:spChg>
        <pc:spChg chg="mod topLvl">
          <ac:chgData name="Weisheng Zhu" userId="235d122c-3b57-4c5d-826a-7dbf2d1a59d1" providerId="ADAL" clId="{1AA52FBA-D758-4F5A-B752-F9DA8360EF13}" dt="2019-09-05T03:07:43.792" v="1332" actId="164"/>
          <ac:spMkLst>
            <pc:docMk/>
            <pc:sldMk cId="2850551506" sldId="306"/>
            <ac:spMk id="13" creationId="{055A11BE-FBF0-4809-A2B7-017C43644A17}"/>
          </ac:spMkLst>
        </pc:spChg>
        <pc:spChg chg="mod topLvl">
          <ac:chgData name="Weisheng Zhu" userId="235d122c-3b57-4c5d-826a-7dbf2d1a59d1" providerId="ADAL" clId="{1AA52FBA-D758-4F5A-B752-F9DA8360EF13}" dt="2019-09-05T03:07:43.792" v="1332" actId="164"/>
          <ac:spMkLst>
            <pc:docMk/>
            <pc:sldMk cId="2850551506" sldId="306"/>
            <ac:spMk id="14" creationId="{E9038B4A-1516-451A-B605-1212E950E015}"/>
          </ac:spMkLst>
        </pc:spChg>
        <pc:spChg chg="mod topLvl">
          <ac:chgData name="Weisheng Zhu" userId="235d122c-3b57-4c5d-826a-7dbf2d1a59d1" providerId="ADAL" clId="{1AA52FBA-D758-4F5A-B752-F9DA8360EF13}" dt="2019-09-05T03:07:43.792" v="1332" actId="164"/>
          <ac:spMkLst>
            <pc:docMk/>
            <pc:sldMk cId="2850551506" sldId="306"/>
            <ac:spMk id="16" creationId="{D96C0B43-7174-40B1-85A1-64299EE57E7D}"/>
          </ac:spMkLst>
        </pc:spChg>
        <pc:spChg chg="mod topLvl">
          <ac:chgData name="Weisheng Zhu" userId="235d122c-3b57-4c5d-826a-7dbf2d1a59d1" providerId="ADAL" clId="{1AA52FBA-D758-4F5A-B752-F9DA8360EF13}" dt="2019-09-05T03:07:43.792" v="1332" actId="164"/>
          <ac:spMkLst>
            <pc:docMk/>
            <pc:sldMk cId="2850551506" sldId="306"/>
            <ac:spMk id="18" creationId="{0A38D8D0-B021-4FC5-AC08-FBB6C242CF1C}"/>
          </ac:spMkLst>
        </pc:spChg>
        <pc:spChg chg="mod topLvl">
          <ac:chgData name="Weisheng Zhu" userId="235d122c-3b57-4c5d-826a-7dbf2d1a59d1" providerId="ADAL" clId="{1AA52FBA-D758-4F5A-B752-F9DA8360EF13}" dt="2019-09-05T03:07:43.792" v="1332" actId="164"/>
          <ac:spMkLst>
            <pc:docMk/>
            <pc:sldMk cId="2850551506" sldId="306"/>
            <ac:spMk id="19" creationId="{1BAA5986-2A3F-4752-A442-80FFC38F85F7}"/>
          </ac:spMkLst>
        </pc:spChg>
        <pc:spChg chg="mod">
          <ac:chgData name="Weisheng Zhu" userId="235d122c-3b57-4c5d-826a-7dbf2d1a59d1" providerId="ADAL" clId="{1AA52FBA-D758-4F5A-B752-F9DA8360EF13}" dt="2019-09-05T03:10:00.254" v="1367" actId="208"/>
          <ac:spMkLst>
            <pc:docMk/>
            <pc:sldMk cId="2850551506" sldId="306"/>
            <ac:spMk id="20" creationId="{05DD4136-56E8-438B-9060-A32672D6D85E}"/>
          </ac:spMkLst>
        </pc:spChg>
        <pc:spChg chg="mod">
          <ac:chgData name="Weisheng Zhu" userId="235d122c-3b57-4c5d-826a-7dbf2d1a59d1" providerId="ADAL" clId="{1AA52FBA-D758-4F5A-B752-F9DA8360EF13}" dt="2019-09-05T03:10:00.254" v="1367" actId="208"/>
          <ac:spMkLst>
            <pc:docMk/>
            <pc:sldMk cId="2850551506" sldId="306"/>
            <ac:spMk id="21" creationId="{10EA2EBB-5456-4DCD-897F-EB756006B090}"/>
          </ac:spMkLst>
        </pc:spChg>
        <pc:spChg chg="mod">
          <ac:chgData name="Weisheng Zhu" userId="235d122c-3b57-4c5d-826a-7dbf2d1a59d1" providerId="ADAL" clId="{1AA52FBA-D758-4F5A-B752-F9DA8360EF13}" dt="2019-09-05T03:09:57.141" v="1366" actId="208"/>
          <ac:spMkLst>
            <pc:docMk/>
            <pc:sldMk cId="2850551506" sldId="306"/>
            <ac:spMk id="22" creationId="{3DA6B18C-227F-4BBD-9C24-A0E7D2D53F6D}"/>
          </ac:spMkLst>
        </pc:spChg>
        <pc:spChg chg="mod">
          <ac:chgData name="Weisheng Zhu" userId="235d122c-3b57-4c5d-826a-7dbf2d1a59d1" providerId="ADAL" clId="{1AA52FBA-D758-4F5A-B752-F9DA8360EF13}" dt="2019-09-05T03:09:57.141" v="1366" actId="208"/>
          <ac:spMkLst>
            <pc:docMk/>
            <pc:sldMk cId="2850551506" sldId="306"/>
            <ac:spMk id="23" creationId="{77A1AF60-9DBA-437F-8943-884004FF7803}"/>
          </ac:spMkLst>
        </pc:spChg>
        <pc:spChg chg="mod">
          <ac:chgData name="Weisheng Zhu" userId="235d122c-3b57-4c5d-826a-7dbf2d1a59d1" providerId="ADAL" clId="{1AA52FBA-D758-4F5A-B752-F9DA8360EF13}" dt="2019-09-05T03:02:19.880" v="1269" actId="2085"/>
          <ac:spMkLst>
            <pc:docMk/>
            <pc:sldMk cId="2850551506" sldId="306"/>
            <ac:spMk id="27" creationId="{43568E8F-1DA9-4BE2-86A1-4A7A77A8D833}"/>
          </ac:spMkLst>
        </pc:spChg>
        <pc:spChg chg="mod">
          <ac:chgData name="Weisheng Zhu" userId="235d122c-3b57-4c5d-826a-7dbf2d1a59d1" providerId="ADAL" clId="{1AA52FBA-D758-4F5A-B752-F9DA8360EF13}" dt="2019-09-05T03:02:22.905" v="1270" actId="2085"/>
          <ac:spMkLst>
            <pc:docMk/>
            <pc:sldMk cId="2850551506" sldId="306"/>
            <ac:spMk id="28" creationId="{322A9E06-4F71-4753-BA01-5A81655D4A87}"/>
          </ac:spMkLst>
        </pc:spChg>
        <pc:spChg chg="mod">
          <ac:chgData name="Weisheng Zhu" userId="235d122c-3b57-4c5d-826a-7dbf2d1a59d1" providerId="ADAL" clId="{1AA52FBA-D758-4F5A-B752-F9DA8360EF13}" dt="2019-09-05T03:02:16.665" v="1268" actId="2085"/>
          <ac:spMkLst>
            <pc:docMk/>
            <pc:sldMk cId="2850551506" sldId="306"/>
            <ac:spMk id="29" creationId="{251263A8-EF69-4BD6-861A-A50CB4F55D0F}"/>
          </ac:spMkLst>
        </pc:spChg>
        <pc:spChg chg="add">
          <ac:chgData name="Weisheng Zhu" userId="235d122c-3b57-4c5d-826a-7dbf2d1a59d1" providerId="ADAL" clId="{1AA52FBA-D758-4F5A-B752-F9DA8360EF13}" dt="2019-09-05T02:45:22.616" v="1177"/>
          <ac:spMkLst>
            <pc:docMk/>
            <pc:sldMk cId="2850551506" sldId="306"/>
            <ac:spMk id="30" creationId="{5B058FEC-3290-4882-90C8-C210FBEF33CE}"/>
          </ac:spMkLst>
        </pc:spChg>
        <pc:spChg chg="add">
          <ac:chgData name="Weisheng Zhu" userId="235d122c-3b57-4c5d-826a-7dbf2d1a59d1" providerId="ADAL" clId="{1AA52FBA-D758-4F5A-B752-F9DA8360EF13}" dt="2019-09-05T02:45:22.616" v="1177"/>
          <ac:spMkLst>
            <pc:docMk/>
            <pc:sldMk cId="2850551506" sldId="306"/>
            <ac:spMk id="31" creationId="{2BE5D597-5836-4E85-BBCB-56A73CA2B091}"/>
          </ac:spMkLst>
        </pc:spChg>
        <pc:spChg chg="mod topLvl">
          <ac:chgData name="Weisheng Zhu" userId="235d122c-3b57-4c5d-826a-7dbf2d1a59d1" providerId="ADAL" clId="{1AA52FBA-D758-4F5A-B752-F9DA8360EF13}" dt="2019-09-05T03:10:11.568" v="1369" actId="207"/>
          <ac:spMkLst>
            <pc:docMk/>
            <pc:sldMk cId="2850551506" sldId="306"/>
            <ac:spMk id="33" creationId="{7EDEEE30-AE5B-41AA-8804-87C621DB323F}"/>
          </ac:spMkLst>
        </pc:spChg>
        <pc:spChg chg="mod">
          <ac:chgData name="Weisheng Zhu" userId="235d122c-3b57-4c5d-826a-7dbf2d1a59d1" providerId="ADAL" clId="{1AA52FBA-D758-4F5A-B752-F9DA8360EF13}" dt="2019-09-05T03:03:54.020" v="1290" actId="1582"/>
          <ac:spMkLst>
            <pc:docMk/>
            <pc:sldMk cId="2850551506" sldId="306"/>
            <ac:spMk id="39" creationId="{A62D13DA-6B69-4C8D-88FD-BD2E5C292B0F}"/>
          </ac:spMkLst>
        </pc:spChg>
        <pc:spChg chg="mod">
          <ac:chgData name="Weisheng Zhu" userId="235d122c-3b57-4c5d-826a-7dbf2d1a59d1" providerId="ADAL" clId="{1AA52FBA-D758-4F5A-B752-F9DA8360EF13}" dt="2019-09-05T03:03:54.020" v="1290" actId="1582"/>
          <ac:spMkLst>
            <pc:docMk/>
            <pc:sldMk cId="2850551506" sldId="306"/>
            <ac:spMk id="40" creationId="{E0E67EE0-C612-4BE5-A3E8-824908A960DC}"/>
          </ac:spMkLst>
        </pc:spChg>
        <pc:spChg chg="mod">
          <ac:chgData name="Weisheng Zhu" userId="235d122c-3b57-4c5d-826a-7dbf2d1a59d1" providerId="ADAL" clId="{1AA52FBA-D758-4F5A-B752-F9DA8360EF13}" dt="2019-09-05T02:48:06.041" v="1204" actId="404"/>
          <ac:spMkLst>
            <pc:docMk/>
            <pc:sldMk cId="2850551506" sldId="306"/>
            <ac:spMk id="41" creationId="{4A09518E-A646-4882-8293-3A168A6D7800}"/>
          </ac:spMkLst>
        </pc:spChg>
        <pc:spChg chg="mod">
          <ac:chgData name="Weisheng Zhu" userId="235d122c-3b57-4c5d-826a-7dbf2d1a59d1" providerId="ADAL" clId="{1AA52FBA-D758-4F5A-B752-F9DA8360EF13}" dt="2019-09-05T02:48:06.041" v="1204" actId="404"/>
          <ac:spMkLst>
            <pc:docMk/>
            <pc:sldMk cId="2850551506" sldId="306"/>
            <ac:spMk id="43" creationId="{59C2A760-AB6F-45C1-945C-B35153FC3C77}"/>
          </ac:spMkLst>
        </pc:spChg>
        <pc:spChg chg="mod">
          <ac:chgData name="Weisheng Zhu" userId="235d122c-3b57-4c5d-826a-7dbf2d1a59d1" providerId="ADAL" clId="{1AA52FBA-D758-4F5A-B752-F9DA8360EF13}" dt="2019-09-05T02:48:06.041" v="1204" actId="404"/>
          <ac:spMkLst>
            <pc:docMk/>
            <pc:sldMk cId="2850551506" sldId="306"/>
            <ac:spMk id="44" creationId="{58F95080-4886-49C8-89B6-5C22D9DD81BD}"/>
          </ac:spMkLst>
        </pc:spChg>
        <pc:spChg chg="mod">
          <ac:chgData name="Weisheng Zhu" userId="235d122c-3b57-4c5d-826a-7dbf2d1a59d1" providerId="ADAL" clId="{1AA52FBA-D758-4F5A-B752-F9DA8360EF13}" dt="2019-09-05T03:03:54.020" v="1290" actId="1582"/>
          <ac:spMkLst>
            <pc:docMk/>
            <pc:sldMk cId="2850551506" sldId="306"/>
            <ac:spMk id="45" creationId="{70C9D0AB-9573-4B87-A315-198E957767AF}"/>
          </ac:spMkLst>
        </pc:spChg>
        <pc:spChg chg="mod">
          <ac:chgData name="Weisheng Zhu" userId="235d122c-3b57-4c5d-826a-7dbf2d1a59d1" providerId="ADAL" clId="{1AA52FBA-D758-4F5A-B752-F9DA8360EF13}" dt="2019-09-05T02:48:06.041" v="1204" actId="404"/>
          <ac:spMkLst>
            <pc:docMk/>
            <pc:sldMk cId="2850551506" sldId="306"/>
            <ac:spMk id="46" creationId="{DEB1B99E-2E78-4EDC-9E6D-6249A98E74FA}"/>
          </ac:spMkLst>
        </pc:spChg>
        <pc:spChg chg="mod">
          <ac:chgData name="Weisheng Zhu" userId="235d122c-3b57-4c5d-826a-7dbf2d1a59d1" providerId="ADAL" clId="{1AA52FBA-D758-4F5A-B752-F9DA8360EF13}" dt="2019-09-05T03:03:58.803" v="1291" actId="1582"/>
          <ac:spMkLst>
            <pc:docMk/>
            <pc:sldMk cId="2850551506" sldId="306"/>
            <ac:spMk id="47" creationId="{04DA593E-6086-4B0C-BEE2-1AA85A870A5B}"/>
          </ac:spMkLst>
        </pc:spChg>
        <pc:spChg chg="mod">
          <ac:chgData name="Weisheng Zhu" userId="235d122c-3b57-4c5d-826a-7dbf2d1a59d1" providerId="ADAL" clId="{1AA52FBA-D758-4F5A-B752-F9DA8360EF13}" dt="2019-09-05T02:48:06.041" v="1204" actId="404"/>
          <ac:spMkLst>
            <pc:docMk/>
            <pc:sldMk cId="2850551506" sldId="306"/>
            <ac:spMk id="48" creationId="{64222A18-E842-4162-9F77-B7034DD907C9}"/>
          </ac:spMkLst>
        </pc:spChg>
        <pc:spChg chg="mod">
          <ac:chgData name="Weisheng Zhu" userId="235d122c-3b57-4c5d-826a-7dbf2d1a59d1" providerId="ADAL" clId="{1AA52FBA-D758-4F5A-B752-F9DA8360EF13}" dt="2019-09-05T02:48:06.041" v="1204" actId="404"/>
          <ac:spMkLst>
            <pc:docMk/>
            <pc:sldMk cId="2850551506" sldId="306"/>
            <ac:spMk id="49" creationId="{AD6C2E12-23EF-4E7F-BC18-E65134E8502B}"/>
          </ac:spMkLst>
        </pc:spChg>
        <pc:spChg chg="mod">
          <ac:chgData name="Weisheng Zhu" userId="235d122c-3b57-4c5d-826a-7dbf2d1a59d1" providerId="ADAL" clId="{1AA52FBA-D758-4F5A-B752-F9DA8360EF13}" dt="2019-09-05T03:10:25.380" v="1371" actId="208"/>
          <ac:spMkLst>
            <pc:docMk/>
            <pc:sldMk cId="2850551506" sldId="306"/>
            <ac:spMk id="50" creationId="{0A303AFE-65A9-4AF7-BAC2-FF11299EAA8B}"/>
          </ac:spMkLst>
        </pc:spChg>
        <pc:spChg chg="mod">
          <ac:chgData name="Weisheng Zhu" userId="235d122c-3b57-4c5d-826a-7dbf2d1a59d1" providerId="ADAL" clId="{1AA52FBA-D758-4F5A-B752-F9DA8360EF13}" dt="2019-09-05T03:10:25.380" v="1371" actId="208"/>
          <ac:spMkLst>
            <pc:docMk/>
            <pc:sldMk cId="2850551506" sldId="306"/>
            <ac:spMk id="51" creationId="{FD4599E6-FADA-4080-9788-1F88930608BB}"/>
          </ac:spMkLst>
        </pc:spChg>
        <pc:spChg chg="mod">
          <ac:chgData name="Weisheng Zhu" userId="235d122c-3b57-4c5d-826a-7dbf2d1a59d1" providerId="ADAL" clId="{1AA52FBA-D758-4F5A-B752-F9DA8360EF13}" dt="2019-09-05T03:10:25.380" v="1371" actId="208"/>
          <ac:spMkLst>
            <pc:docMk/>
            <pc:sldMk cId="2850551506" sldId="306"/>
            <ac:spMk id="52" creationId="{3C6309A6-0618-42C3-BB28-D4FDCEE0B60A}"/>
          </ac:spMkLst>
        </pc:spChg>
        <pc:spChg chg="mod">
          <ac:chgData name="Weisheng Zhu" userId="235d122c-3b57-4c5d-826a-7dbf2d1a59d1" providerId="ADAL" clId="{1AA52FBA-D758-4F5A-B752-F9DA8360EF13}" dt="2019-09-05T03:10:25.380" v="1371" actId="208"/>
          <ac:spMkLst>
            <pc:docMk/>
            <pc:sldMk cId="2850551506" sldId="306"/>
            <ac:spMk id="53" creationId="{21FEF48D-EB52-4FE6-ACE9-D704A4578EDD}"/>
          </ac:spMkLst>
        </pc:spChg>
        <pc:spChg chg="mod">
          <ac:chgData name="Weisheng Zhu" userId="235d122c-3b57-4c5d-826a-7dbf2d1a59d1" providerId="ADAL" clId="{1AA52FBA-D758-4F5A-B752-F9DA8360EF13}" dt="2019-09-05T03:22:22.054" v="1409" actId="1076"/>
          <ac:spMkLst>
            <pc:docMk/>
            <pc:sldMk cId="2850551506" sldId="306"/>
            <ac:spMk id="56" creationId="{39C2AC19-B8A8-4D87-B50E-D1D878AAD31F}"/>
          </ac:spMkLst>
        </pc:spChg>
        <pc:spChg chg="add del">
          <ac:chgData name="Weisheng Zhu" userId="235d122c-3b57-4c5d-826a-7dbf2d1a59d1" providerId="ADAL" clId="{1AA52FBA-D758-4F5A-B752-F9DA8360EF13}" dt="2019-09-05T03:06:15.699" v="1309" actId="478"/>
          <ac:spMkLst>
            <pc:docMk/>
            <pc:sldMk cId="2850551506" sldId="306"/>
            <ac:spMk id="57" creationId="{AE66EA40-8073-40BD-B875-FFDC17735562}"/>
          </ac:spMkLst>
        </pc:spChg>
        <pc:spChg chg="mod">
          <ac:chgData name="Weisheng Zhu" userId="235d122c-3b57-4c5d-826a-7dbf2d1a59d1" providerId="ADAL" clId="{1AA52FBA-D758-4F5A-B752-F9DA8360EF13}" dt="2019-09-05T03:08:50.375" v="1351" actId="1076"/>
          <ac:spMkLst>
            <pc:docMk/>
            <pc:sldMk cId="2850551506" sldId="306"/>
            <ac:spMk id="60" creationId="{1C57DC33-5ED2-4809-B05D-E4241462A2B0}"/>
          </ac:spMkLst>
        </pc:spChg>
        <pc:spChg chg="mod">
          <ac:chgData name="Weisheng Zhu" userId="235d122c-3b57-4c5d-826a-7dbf2d1a59d1" providerId="ADAL" clId="{1AA52FBA-D758-4F5A-B752-F9DA8360EF13}" dt="2019-09-05T03:22:22.054" v="1409" actId="1076"/>
          <ac:spMkLst>
            <pc:docMk/>
            <pc:sldMk cId="2850551506" sldId="306"/>
            <ac:spMk id="90" creationId="{535425C6-F493-4E52-8F9A-FEA43A7534C0}"/>
          </ac:spMkLst>
        </pc:spChg>
        <pc:spChg chg="mod">
          <ac:chgData name="Weisheng Zhu" userId="235d122c-3b57-4c5d-826a-7dbf2d1a59d1" providerId="ADAL" clId="{1AA52FBA-D758-4F5A-B752-F9DA8360EF13}" dt="2019-09-05T03:22:26.828" v="1410" actId="1076"/>
          <ac:spMkLst>
            <pc:docMk/>
            <pc:sldMk cId="2850551506" sldId="306"/>
            <ac:spMk id="91" creationId="{7DD0065B-D1ED-4793-A947-68D0DF1807AF}"/>
          </ac:spMkLst>
        </pc:spChg>
        <pc:spChg chg="add del mod ord">
          <ac:chgData name="Weisheng Zhu" userId="235d122c-3b57-4c5d-826a-7dbf2d1a59d1" providerId="ADAL" clId="{1AA52FBA-D758-4F5A-B752-F9DA8360EF13}" dt="2019-09-05T03:11:44.074" v="1395" actId="207"/>
          <ac:spMkLst>
            <pc:docMk/>
            <pc:sldMk cId="2850551506" sldId="306"/>
            <ac:spMk id="92" creationId="{E7EF7FB8-ED89-4938-9753-C28E21C42E0B}"/>
          </ac:spMkLst>
        </pc:spChg>
        <pc:spChg chg="add del mod ord">
          <ac:chgData name="Weisheng Zhu" userId="235d122c-3b57-4c5d-826a-7dbf2d1a59d1" providerId="ADAL" clId="{1AA52FBA-D758-4F5A-B752-F9DA8360EF13}" dt="2019-09-05T03:11:44.074" v="1395" actId="207"/>
          <ac:spMkLst>
            <pc:docMk/>
            <pc:sldMk cId="2850551506" sldId="306"/>
            <ac:spMk id="94" creationId="{46336816-36FD-4E3E-80A0-05513E892ED4}"/>
          </ac:spMkLst>
        </pc:spChg>
        <pc:spChg chg="add mod ord">
          <ac:chgData name="Weisheng Zhu" userId="235d122c-3b57-4c5d-826a-7dbf2d1a59d1" providerId="ADAL" clId="{1AA52FBA-D758-4F5A-B752-F9DA8360EF13}" dt="2019-09-05T03:22:17.773" v="1408" actId="14100"/>
          <ac:spMkLst>
            <pc:docMk/>
            <pc:sldMk cId="2850551506" sldId="306"/>
            <ac:spMk id="102" creationId="{EC46B8EB-7B76-4DD7-AE2D-0EF404B62F60}"/>
          </ac:spMkLst>
        </pc:spChg>
        <pc:spChg chg="add mod ord">
          <ac:chgData name="Weisheng Zhu" userId="235d122c-3b57-4c5d-826a-7dbf2d1a59d1" providerId="ADAL" clId="{1AA52FBA-D758-4F5A-B752-F9DA8360EF13}" dt="2019-09-05T03:22:10.638" v="1406" actId="14100"/>
          <ac:spMkLst>
            <pc:docMk/>
            <pc:sldMk cId="2850551506" sldId="306"/>
            <ac:spMk id="103" creationId="{837662AA-C3D6-444A-A14D-57194751665E}"/>
          </ac:spMkLst>
        </pc:spChg>
        <pc:grpChg chg="add del mod">
          <ac:chgData name="Weisheng Zhu" userId="235d122c-3b57-4c5d-826a-7dbf2d1a59d1" providerId="ADAL" clId="{1AA52FBA-D758-4F5A-B752-F9DA8360EF13}" dt="2019-09-05T02:45:54.106" v="1189" actId="165"/>
          <ac:grpSpMkLst>
            <pc:docMk/>
            <pc:sldMk cId="2850551506" sldId="306"/>
            <ac:grpSpMk id="4" creationId="{BA5A1DE3-C39B-45D6-AF13-C6CEC8DEA380}"/>
          </ac:grpSpMkLst>
        </pc:grpChg>
        <pc:grpChg chg="del mod topLvl">
          <ac:chgData name="Weisheng Zhu" userId="235d122c-3b57-4c5d-826a-7dbf2d1a59d1" providerId="ADAL" clId="{1AA52FBA-D758-4F5A-B752-F9DA8360EF13}" dt="2019-09-05T03:01:37.886" v="1261" actId="165"/>
          <ac:grpSpMkLst>
            <pc:docMk/>
            <pc:sldMk cId="2850551506" sldId="306"/>
            <ac:grpSpMk id="5" creationId="{D0061280-9440-40FB-B093-ED900B485E60}"/>
          </ac:grpSpMkLst>
        </pc:grpChg>
        <pc:grpChg chg="del mod topLvl">
          <ac:chgData name="Weisheng Zhu" userId="235d122c-3b57-4c5d-826a-7dbf2d1a59d1" providerId="ADAL" clId="{1AA52FBA-D758-4F5A-B752-F9DA8360EF13}" dt="2019-09-05T03:01:40.566" v="1262" actId="165"/>
          <ac:grpSpMkLst>
            <pc:docMk/>
            <pc:sldMk cId="2850551506" sldId="306"/>
            <ac:grpSpMk id="7" creationId="{23FE27B4-454A-4A0D-96F4-4EC04785DD0A}"/>
          </ac:grpSpMkLst>
        </pc:grpChg>
        <pc:grpChg chg="del mod topLvl">
          <ac:chgData name="Weisheng Zhu" userId="235d122c-3b57-4c5d-826a-7dbf2d1a59d1" providerId="ADAL" clId="{1AA52FBA-D758-4F5A-B752-F9DA8360EF13}" dt="2019-09-05T03:01:43.387" v="1263" actId="165"/>
          <ac:grpSpMkLst>
            <pc:docMk/>
            <pc:sldMk cId="2850551506" sldId="306"/>
            <ac:grpSpMk id="9" creationId="{C53B954B-DB19-4288-9480-1A00468C9C54}"/>
          </ac:grpSpMkLst>
        </pc:grpChg>
        <pc:grpChg chg="mod topLvl">
          <ac:chgData name="Weisheng Zhu" userId="235d122c-3b57-4c5d-826a-7dbf2d1a59d1" providerId="ADAL" clId="{1AA52FBA-D758-4F5A-B752-F9DA8360EF13}" dt="2019-09-05T03:09:21.091" v="1361" actId="1035"/>
          <ac:grpSpMkLst>
            <pc:docMk/>
            <pc:sldMk cId="2850551506" sldId="306"/>
            <ac:grpSpMk id="11" creationId="{DC3D5608-2ADC-4DAD-B90F-3D6B3DB5EBCC}"/>
          </ac:grpSpMkLst>
        </pc:grpChg>
        <pc:grpChg chg="del mod topLvl">
          <ac:chgData name="Weisheng Zhu" userId="235d122c-3b57-4c5d-826a-7dbf2d1a59d1" providerId="ADAL" clId="{1AA52FBA-D758-4F5A-B752-F9DA8360EF13}" dt="2019-09-05T03:01:50.817" v="1266" actId="165"/>
          <ac:grpSpMkLst>
            <pc:docMk/>
            <pc:sldMk cId="2850551506" sldId="306"/>
            <ac:grpSpMk id="12" creationId="{F50DD25B-7378-4C66-A052-49405EFFC3C5}"/>
          </ac:grpSpMkLst>
        </pc:grpChg>
        <pc:grpChg chg="mod topLvl">
          <ac:chgData name="Weisheng Zhu" userId="235d122c-3b57-4c5d-826a-7dbf2d1a59d1" providerId="ADAL" clId="{1AA52FBA-D758-4F5A-B752-F9DA8360EF13}" dt="2019-09-05T03:09:21.091" v="1361" actId="1035"/>
          <ac:grpSpMkLst>
            <pc:docMk/>
            <pc:sldMk cId="2850551506" sldId="306"/>
            <ac:grpSpMk id="15" creationId="{6662DCDA-99D6-4B2A-8C0E-C2A90A6B8721}"/>
          </ac:grpSpMkLst>
        </pc:grpChg>
        <pc:grpChg chg="mod topLvl">
          <ac:chgData name="Weisheng Zhu" userId="235d122c-3b57-4c5d-826a-7dbf2d1a59d1" providerId="ADAL" clId="{1AA52FBA-D758-4F5A-B752-F9DA8360EF13}" dt="2019-09-05T03:09:21.091" v="1361" actId="1035"/>
          <ac:grpSpMkLst>
            <pc:docMk/>
            <pc:sldMk cId="2850551506" sldId="306"/>
            <ac:grpSpMk id="17" creationId="{80A8C715-77A0-4B21-BC27-2A40AB5278DD}"/>
          </ac:grpSpMkLst>
        </pc:grpChg>
        <pc:grpChg chg="mod">
          <ac:chgData name="Weisheng Zhu" userId="235d122c-3b57-4c5d-826a-7dbf2d1a59d1" providerId="ADAL" clId="{1AA52FBA-D758-4F5A-B752-F9DA8360EF13}" dt="2019-09-05T03:09:21.091" v="1361" actId="1035"/>
          <ac:grpSpMkLst>
            <pc:docMk/>
            <pc:sldMk cId="2850551506" sldId="306"/>
            <ac:grpSpMk id="25" creationId="{ECE09C2B-291A-41DF-8879-0F9181DA9155}"/>
          </ac:grpSpMkLst>
        </pc:grpChg>
        <pc:grpChg chg="add del mod">
          <ac:chgData name="Weisheng Zhu" userId="235d122c-3b57-4c5d-826a-7dbf2d1a59d1" providerId="ADAL" clId="{1AA52FBA-D758-4F5A-B752-F9DA8360EF13}" dt="2019-09-05T02:45:59.069" v="1190" actId="165"/>
          <ac:grpSpMkLst>
            <pc:docMk/>
            <pc:sldMk cId="2850551506" sldId="306"/>
            <ac:grpSpMk id="32" creationId="{518614EB-A1CA-4D26-9C84-C4E5D9DC5A28}"/>
          </ac:grpSpMkLst>
        </pc:grpChg>
        <pc:grpChg chg="mod topLvl">
          <ac:chgData name="Weisheng Zhu" userId="235d122c-3b57-4c5d-826a-7dbf2d1a59d1" providerId="ADAL" clId="{1AA52FBA-D758-4F5A-B752-F9DA8360EF13}" dt="2019-09-05T03:09:21.091" v="1361" actId="1035"/>
          <ac:grpSpMkLst>
            <pc:docMk/>
            <pc:sldMk cId="2850551506" sldId="306"/>
            <ac:grpSpMk id="34" creationId="{984747D9-F652-4949-836A-3C4F7F941929}"/>
          </ac:grpSpMkLst>
        </pc:grpChg>
        <pc:grpChg chg="mod">
          <ac:chgData name="Weisheng Zhu" userId="235d122c-3b57-4c5d-826a-7dbf2d1a59d1" providerId="ADAL" clId="{1AA52FBA-D758-4F5A-B752-F9DA8360EF13}" dt="2019-09-05T03:09:21.091" v="1361" actId="1035"/>
          <ac:grpSpMkLst>
            <pc:docMk/>
            <pc:sldMk cId="2850551506" sldId="306"/>
            <ac:grpSpMk id="35" creationId="{C5796A0E-C702-419F-81DA-A5BF516257F1}"/>
          </ac:grpSpMkLst>
        </pc:grpChg>
        <pc:grpChg chg="mod">
          <ac:chgData name="Weisheng Zhu" userId="235d122c-3b57-4c5d-826a-7dbf2d1a59d1" providerId="ADAL" clId="{1AA52FBA-D758-4F5A-B752-F9DA8360EF13}" dt="2019-09-05T03:09:21.091" v="1361" actId="1035"/>
          <ac:grpSpMkLst>
            <pc:docMk/>
            <pc:sldMk cId="2850551506" sldId="306"/>
            <ac:grpSpMk id="36" creationId="{7111A7BB-EDF6-447A-A38F-BE73560D2BD2}"/>
          </ac:grpSpMkLst>
        </pc:grpChg>
        <pc:grpChg chg="mod">
          <ac:chgData name="Weisheng Zhu" userId="235d122c-3b57-4c5d-826a-7dbf2d1a59d1" providerId="ADAL" clId="{1AA52FBA-D758-4F5A-B752-F9DA8360EF13}" dt="2019-09-05T03:09:21.091" v="1361" actId="1035"/>
          <ac:grpSpMkLst>
            <pc:docMk/>
            <pc:sldMk cId="2850551506" sldId="306"/>
            <ac:grpSpMk id="37" creationId="{5E9D8F88-83EC-4839-B5DE-0FCBBE0E0E40}"/>
          </ac:grpSpMkLst>
        </pc:grpChg>
        <pc:grpChg chg="add del mod">
          <ac:chgData name="Weisheng Zhu" userId="235d122c-3b57-4c5d-826a-7dbf2d1a59d1" providerId="ADAL" clId="{1AA52FBA-D758-4F5A-B752-F9DA8360EF13}" dt="2019-09-05T03:04:57.780" v="1298" actId="478"/>
          <ac:grpSpMkLst>
            <pc:docMk/>
            <pc:sldMk cId="2850551506" sldId="306"/>
            <ac:grpSpMk id="54" creationId="{94258881-0ACA-4364-8B0E-602548F2C8DF}"/>
          </ac:grpSpMkLst>
        </pc:grpChg>
        <pc:grpChg chg="add del mod">
          <ac:chgData name="Weisheng Zhu" userId="235d122c-3b57-4c5d-826a-7dbf2d1a59d1" providerId="ADAL" clId="{1AA52FBA-D758-4F5A-B752-F9DA8360EF13}" dt="2019-09-05T03:06:43.682" v="1311" actId="478"/>
          <ac:grpSpMkLst>
            <pc:docMk/>
            <pc:sldMk cId="2850551506" sldId="306"/>
            <ac:grpSpMk id="58" creationId="{17E94957-FA2C-4937-A98E-09EE929C57BD}"/>
          </ac:grpSpMkLst>
        </pc:grpChg>
        <pc:grpChg chg="add mod">
          <ac:chgData name="Weisheng Zhu" userId="235d122c-3b57-4c5d-826a-7dbf2d1a59d1" providerId="ADAL" clId="{1AA52FBA-D758-4F5A-B752-F9DA8360EF13}" dt="2019-09-05T02:45:35.712" v="1183" actId="571"/>
          <ac:grpSpMkLst>
            <pc:docMk/>
            <pc:sldMk cId="2850551506" sldId="306"/>
            <ac:grpSpMk id="61" creationId="{9051C908-7F63-4563-886F-3881735EB664}"/>
          </ac:grpSpMkLst>
        </pc:grpChg>
        <pc:grpChg chg="mod">
          <ac:chgData name="Weisheng Zhu" userId="235d122c-3b57-4c5d-826a-7dbf2d1a59d1" providerId="ADAL" clId="{1AA52FBA-D758-4F5A-B752-F9DA8360EF13}" dt="2019-09-05T02:45:35.712" v="1183" actId="571"/>
          <ac:grpSpMkLst>
            <pc:docMk/>
            <pc:sldMk cId="2850551506" sldId="306"/>
            <ac:grpSpMk id="62" creationId="{B6C3C265-DDB6-4447-B73F-A92F6C301542}"/>
          </ac:grpSpMkLst>
        </pc:grpChg>
        <pc:grpChg chg="mod">
          <ac:chgData name="Weisheng Zhu" userId="235d122c-3b57-4c5d-826a-7dbf2d1a59d1" providerId="ADAL" clId="{1AA52FBA-D758-4F5A-B752-F9DA8360EF13}" dt="2019-09-05T02:45:35.712" v="1183" actId="571"/>
          <ac:grpSpMkLst>
            <pc:docMk/>
            <pc:sldMk cId="2850551506" sldId="306"/>
            <ac:grpSpMk id="64" creationId="{F80A88E5-060D-4C5A-887C-97D6232A478F}"/>
          </ac:grpSpMkLst>
        </pc:grpChg>
        <pc:grpChg chg="mod">
          <ac:chgData name="Weisheng Zhu" userId="235d122c-3b57-4c5d-826a-7dbf2d1a59d1" providerId="ADAL" clId="{1AA52FBA-D758-4F5A-B752-F9DA8360EF13}" dt="2019-09-05T02:45:35.712" v="1183" actId="571"/>
          <ac:grpSpMkLst>
            <pc:docMk/>
            <pc:sldMk cId="2850551506" sldId="306"/>
            <ac:grpSpMk id="66" creationId="{E074C8F4-EF08-484F-B7BD-A346F0B6D91D}"/>
          </ac:grpSpMkLst>
        </pc:grpChg>
        <pc:grpChg chg="mod">
          <ac:chgData name="Weisheng Zhu" userId="235d122c-3b57-4c5d-826a-7dbf2d1a59d1" providerId="ADAL" clId="{1AA52FBA-D758-4F5A-B752-F9DA8360EF13}" dt="2019-09-05T02:45:35.712" v="1183" actId="571"/>
          <ac:grpSpMkLst>
            <pc:docMk/>
            <pc:sldMk cId="2850551506" sldId="306"/>
            <ac:grpSpMk id="68" creationId="{9FA718A3-CEED-4065-8796-673BC5309C78}"/>
          </ac:grpSpMkLst>
        </pc:grpChg>
        <pc:grpChg chg="mod">
          <ac:chgData name="Weisheng Zhu" userId="235d122c-3b57-4c5d-826a-7dbf2d1a59d1" providerId="ADAL" clId="{1AA52FBA-D758-4F5A-B752-F9DA8360EF13}" dt="2019-09-05T02:45:35.712" v="1183" actId="571"/>
          <ac:grpSpMkLst>
            <pc:docMk/>
            <pc:sldMk cId="2850551506" sldId="306"/>
            <ac:grpSpMk id="69" creationId="{0A48065C-4A6E-4DC8-9F8C-B2339A6068D8}"/>
          </ac:grpSpMkLst>
        </pc:grpChg>
        <pc:grpChg chg="mod">
          <ac:chgData name="Weisheng Zhu" userId="235d122c-3b57-4c5d-826a-7dbf2d1a59d1" providerId="ADAL" clId="{1AA52FBA-D758-4F5A-B752-F9DA8360EF13}" dt="2019-09-05T02:45:35.712" v="1183" actId="571"/>
          <ac:grpSpMkLst>
            <pc:docMk/>
            <pc:sldMk cId="2850551506" sldId="306"/>
            <ac:grpSpMk id="72" creationId="{77EAE367-DB21-44B4-8C76-D96EE9D1147B}"/>
          </ac:grpSpMkLst>
        </pc:grpChg>
        <pc:grpChg chg="mod">
          <ac:chgData name="Weisheng Zhu" userId="235d122c-3b57-4c5d-826a-7dbf2d1a59d1" providerId="ADAL" clId="{1AA52FBA-D758-4F5A-B752-F9DA8360EF13}" dt="2019-09-05T02:45:35.712" v="1183" actId="571"/>
          <ac:grpSpMkLst>
            <pc:docMk/>
            <pc:sldMk cId="2850551506" sldId="306"/>
            <ac:grpSpMk id="74" creationId="{927B8EFE-8F40-43AA-A4DE-6C892FC465BD}"/>
          </ac:grpSpMkLst>
        </pc:grpChg>
        <pc:grpChg chg="mod">
          <ac:chgData name="Weisheng Zhu" userId="235d122c-3b57-4c5d-826a-7dbf2d1a59d1" providerId="ADAL" clId="{1AA52FBA-D758-4F5A-B752-F9DA8360EF13}" dt="2019-09-05T02:45:35.712" v="1183" actId="571"/>
          <ac:grpSpMkLst>
            <pc:docMk/>
            <pc:sldMk cId="2850551506" sldId="306"/>
            <ac:grpSpMk id="82" creationId="{56853E2B-543E-44E6-B96F-B3191B3D11E5}"/>
          </ac:grpSpMkLst>
        </pc:grpChg>
        <pc:grpChg chg="add mod">
          <ac:chgData name="Weisheng Zhu" userId="235d122c-3b57-4c5d-826a-7dbf2d1a59d1" providerId="ADAL" clId="{1AA52FBA-D758-4F5A-B752-F9DA8360EF13}" dt="2019-09-05T02:45:35.712" v="1183" actId="571"/>
          <ac:grpSpMkLst>
            <pc:docMk/>
            <pc:sldMk cId="2850551506" sldId="306"/>
            <ac:grpSpMk id="87" creationId="{782512B5-9EBB-4121-BE64-DA2F3BBC0DA1}"/>
          </ac:grpSpMkLst>
        </pc:grpChg>
        <pc:grpChg chg="add mod">
          <ac:chgData name="Weisheng Zhu" userId="235d122c-3b57-4c5d-826a-7dbf2d1a59d1" providerId="ADAL" clId="{1AA52FBA-D758-4F5A-B752-F9DA8360EF13}" dt="2019-09-05T03:09:21.091" v="1361" actId="1035"/>
          <ac:grpSpMkLst>
            <pc:docMk/>
            <pc:sldMk cId="2850551506" sldId="306"/>
            <ac:grpSpMk id="93" creationId="{9162DA47-DA4D-4D42-B107-A9EF6599DB2F}"/>
          </ac:grpSpMkLst>
        </pc:grpChg>
        <pc:picChg chg="del mod">
          <ac:chgData name="Weisheng Zhu" userId="235d122c-3b57-4c5d-826a-7dbf2d1a59d1" providerId="ADAL" clId="{1AA52FBA-D758-4F5A-B752-F9DA8360EF13}" dt="2019-09-05T03:04:57.780" v="1298" actId="478"/>
          <ac:picMkLst>
            <pc:docMk/>
            <pc:sldMk cId="2850551506" sldId="306"/>
            <ac:picMk id="55" creationId="{45CD7901-A683-4D88-96D2-9316F0EBE506}"/>
          </ac:picMkLst>
        </pc:picChg>
        <pc:picChg chg="add del">
          <ac:chgData name="Weisheng Zhu" userId="235d122c-3b57-4c5d-826a-7dbf2d1a59d1" providerId="ADAL" clId="{1AA52FBA-D758-4F5A-B752-F9DA8360EF13}" dt="2019-09-05T03:06:43.682" v="1311" actId="478"/>
          <ac:picMkLst>
            <pc:docMk/>
            <pc:sldMk cId="2850551506" sldId="306"/>
            <ac:picMk id="59" creationId="{A99F39F5-B601-4814-90FE-56339D228716}"/>
          </ac:picMkLst>
        </pc:picChg>
        <pc:cxnChg chg="add mod">
          <ac:chgData name="Weisheng Zhu" userId="235d122c-3b57-4c5d-826a-7dbf2d1a59d1" providerId="ADAL" clId="{1AA52FBA-D758-4F5A-B752-F9DA8360EF13}" dt="2019-09-05T03:09:45.960" v="1365" actId="14100"/>
          <ac:cxnSpMkLst>
            <pc:docMk/>
            <pc:sldMk cId="2850551506" sldId="306"/>
            <ac:cxnSpMk id="95" creationId="{71372A3C-1431-4EB8-8C0E-52243228BB6A}"/>
          </ac:cxnSpMkLst>
        </pc:cxnChg>
        <pc:cxnChg chg="add mod">
          <ac:chgData name="Weisheng Zhu" userId="235d122c-3b57-4c5d-826a-7dbf2d1a59d1" providerId="ADAL" clId="{1AA52FBA-D758-4F5A-B752-F9DA8360EF13}" dt="2019-09-05T03:11:24.867" v="1390" actId="571"/>
          <ac:cxnSpMkLst>
            <pc:docMk/>
            <pc:sldMk cId="2850551506" sldId="306"/>
            <ac:cxnSpMk id="98" creationId="{6F9A727F-9E0E-4850-8FD7-B17EE4FFB6D3}"/>
          </ac:cxnSpMkLst>
        </pc:cxnChg>
        <pc:cxnChg chg="add del mod">
          <ac:chgData name="Weisheng Zhu" userId="235d122c-3b57-4c5d-826a-7dbf2d1a59d1" providerId="ADAL" clId="{1AA52FBA-D758-4F5A-B752-F9DA8360EF13}" dt="2019-09-05T03:11:23.530" v="1386" actId="571"/>
          <ac:cxnSpMkLst>
            <pc:docMk/>
            <pc:sldMk cId="2850551506" sldId="306"/>
            <ac:cxnSpMk id="101" creationId="{88711972-19CC-4138-B257-7A71463A0D45}"/>
          </ac:cxnSpMkLst>
        </pc:cxnChg>
      </pc:sldChg>
      <pc:sldChg chg="add">
        <pc:chgData name="Weisheng Zhu" userId="235d122c-3b57-4c5d-826a-7dbf2d1a59d1" providerId="ADAL" clId="{1AA52FBA-D758-4F5A-B752-F9DA8360EF13}" dt="2019-09-05T07:48:31.915" v="1521"/>
        <pc:sldMkLst>
          <pc:docMk/>
          <pc:sldMk cId="550569727" sldId="307"/>
        </pc:sldMkLst>
      </pc:sldChg>
      <pc:sldChg chg="addSp delSp modSp add del modAnim">
        <pc:chgData name="Weisheng Zhu" userId="235d122c-3b57-4c5d-826a-7dbf2d1a59d1" providerId="ADAL" clId="{1AA52FBA-D758-4F5A-B752-F9DA8360EF13}" dt="2019-09-05T03:46:51.109" v="1470" actId="47"/>
        <pc:sldMkLst>
          <pc:docMk/>
          <pc:sldMk cId="669470921" sldId="307"/>
        </pc:sldMkLst>
        <pc:spChg chg="mod">
          <ac:chgData name="Weisheng Zhu" userId="235d122c-3b57-4c5d-826a-7dbf2d1a59d1" providerId="ADAL" clId="{1AA52FBA-D758-4F5A-B752-F9DA8360EF13}" dt="2019-09-05T03:46:19.807" v="1463" actId="255"/>
          <ac:spMkLst>
            <pc:docMk/>
            <pc:sldMk cId="669470921" sldId="307"/>
            <ac:spMk id="43" creationId="{4B8596D3-B0C0-4BE6-AD5A-6A69F5767BB7}"/>
          </ac:spMkLst>
        </pc:spChg>
        <pc:spChg chg="mod">
          <ac:chgData name="Weisheng Zhu" userId="235d122c-3b57-4c5d-826a-7dbf2d1a59d1" providerId="ADAL" clId="{1AA52FBA-D758-4F5A-B752-F9DA8360EF13}" dt="2019-09-05T03:46:19.807" v="1463" actId="255"/>
          <ac:spMkLst>
            <pc:docMk/>
            <pc:sldMk cId="669470921" sldId="307"/>
            <ac:spMk id="48" creationId="{5DDDC568-90DF-4F7C-8C03-3F797CF55E33}"/>
          </ac:spMkLst>
        </pc:spChg>
        <pc:grpChg chg="add del">
          <ac:chgData name="Weisheng Zhu" userId="235d122c-3b57-4c5d-826a-7dbf2d1a59d1" providerId="ADAL" clId="{1AA52FBA-D758-4F5A-B752-F9DA8360EF13}" dt="2019-09-05T03:46:08.972" v="1459"/>
          <ac:grpSpMkLst>
            <pc:docMk/>
            <pc:sldMk cId="669470921" sldId="307"/>
            <ac:grpSpMk id="4" creationId="{896267A2-138A-4EA9-B903-E3BE01A8141D}"/>
          </ac:grpSpMkLst>
        </pc:grpChg>
        <pc:grpChg chg="add del">
          <ac:chgData name="Weisheng Zhu" userId="235d122c-3b57-4c5d-826a-7dbf2d1a59d1" providerId="ADAL" clId="{1AA52FBA-D758-4F5A-B752-F9DA8360EF13}" dt="2019-09-05T03:46:08.972" v="1459"/>
          <ac:grpSpMkLst>
            <pc:docMk/>
            <pc:sldMk cId="669470921" sldId="307"/>
            <ac:grpSpMk id="9" creationId="{E51A0448-EB05-4981-A6F0-F339FBCA53BA}"/>
          </ac:grpSpMkLst>
        </pc:grpChg>
        <pc:grpChg chg="add del">
          <ac:chgData name="Weisheng Zhu" userId="235d122c-3b57-4c5d-826a-7dbf2d1a59d1" providerId="ADAL" clId="{1AA52FBA-D758-4F5A-B752-F9DA8360EF13}" dt="2019-09-05T03:46:08.972" v="1459"/>
          <ac:grpSpMkLst>
            <pc:docMk/>
            <pc:sldMk cId="669470921" sldId="307"/>
            <ac:grpSpMk id="12" creationId="{CB65E026-F55B-4DF0-8C97-0D4DAED898CE}"/>
          </ac:grpSpMkLst>
        </pc:grpChg>
        <pc:grpChg chg="add del mod">
          <ac:chgData name="Weisheng Zhu" userId="235d122c-3b57-4c5d-826a-7dbf2d1a59d1" providerId="ADAL" clId="{1AA52FBA-D758-4F5A-B752-F9DA8360EF13}" dt="2019-09-05T03:46:30.766" v="1468" actId="478"/>
          <ac:grpSpMkLst>
            <pc:docMk/>
            <pc:sldMk cId="669470921" sldId="307"/>
            <ac:grpSpMk id="42" creationId="{F2300BBF-4A90-43E3-848D-EED2B59A49C4}"/>
          </ac:grpSpMkLst>
        </pc:grpChg>
        <pc:grpChg chg="add del mod">
          <ac:chgData name="Weisheng Zhu" userId="235d122c-3b57-4c5d-826a-7dbf2d1a59d1" providerId="ADAL" clId="{1AA52FBA-D758-4F5A-B752-F9DA8360EF13}" dt="2019-09-05T03:46:34.544" v="1469" actId="478"/>
          <ac:grpSpMkLst>
            <pc:docMk/>
            <pc:sldMk cId="669470921" sldId="307"/>
            <ac:grpSpMk id="47" creationId="{2D3A4356-C8DD-4513-93E2-F6BB6BF5BCAA}"/>
          </ac:grpSpMkLst>
        </pc:grpChg>
        <pc:grpChg chg="add del mod">
          <ac:chgData name="Weisheng Zhu" userId="235d122c-3b57-4c5d-826a-7dbf2d1a59d1" providerId="ADAL" clId="{1AA52FBA-D758-4F5A-B752-F9DA8360EF13}" dt="2019-09-05T03:46:30.766" v="1468" actId="478"/>
          <ac:grpSpMkLst>
            <pc:docMk/>
            <pc:sldMk cId="669470921" sldId="307"/>
            <ac:grpSpMk id="50" creationId="{2C0E813D-68F6-4841-B4E0-89BD61E75153}"/>
          </ac:grpSpMkLst>
        </pc:grpChg>
        <pc:picChg chg="mod">
          <ac:chgData name="Weisheng Zhu" userId="235d122c-3b57-4c5d-826a-7dbf2d1a59d1" providerId="ADAL" clId="{1AA52FBA-D758-4F5A-B752-F9DA8360EF13}" dt="2019-09-05T03:46:25.487" v="1466" actId="14100"/>
          <ac:picMkLst>
            <pc:docMk/>
            <pc:sldMk cId="669470921" sldId="307"/>
            <ac:picMk id="45" creationId="{7B37ABCB-820D-4BFF-A123-804815227BE1}"/>
          </ac:picMkLst>
        </pc:picChg>
      </pc:sldChg>
      <pc:sldMasterChg chg="delSldLayout modSldLayout">
        <pc:chgData name="Weisheng Zhu" userId="235d122c-3b57-4c5d-826a-7dbf2d1a59d1" providerId="ADAL" clId="{1AA52FBA-D758-4F5A-B752-F9DA8360EF13}" dt="2019-09-05T07:48:26.746" v="1520" actId="2696"/>
        <pc:sldMasterMkLst>
          <pc:docMk/>
          <pc:sldMasterMk cId="2104976611" sldId="2147483660"/>
        </pc:sldMasterMkLst>
        <pc:sldLayoutChg chg="addSp delSp modSp">
          <pc:chgData name="Weisheng Zhu" userId="235d122c-3b57-4c5d-826a-7dbf2d1a59d1" providerId="ADAL" clId="{1AA52FBA-D758-4F5A-B752-F9DA8360EF13}" dt="2019-09-02T02:49:27.116" v="149" actId="1076"/>
          <pc:sldLayoutMkLst>
            <pc:docMk/>
            <pc:sldMasterMk cId="2104976611" sldId="2147483660"/>
            <pc:sldLayoutMk cId="2835528431" sldId="2147483661"/>
          </pc:sldLayoutMkLst>
          <pc:spChg chg="add mod">
            <ac:chgData name="Weisheng Zhu" userId="235d122c-3b57-4c5d-826a-7dbf2d1a59d1" providerId="ADAL" clId="{1AA52FBA-D758-4F5A-B752-F9DA8360EF13}" dt="2019-09-02T02:47:31.575" v="147" actId="122"/>
            <ac:spMkLst>
              <pc:docMk/>
              <pc:sldMasterMk cId="2104976611" sldId="2147483660"/>
              <pc:sldLayoutMk cId="2835528431" sldId="2147483661"/>
              <ac:spMk id="14" creationId="{7BD7E013-EB32-4E5B-811F-FEE20F9D8EFE}"/>
            </ac:spMkLst>
          </pc:spChg>
          <pc:spChg chg="mod">
            <ac:chgData name="Weisheng Zhu" userId="235d122c-3b57-4c5d-826a-7dbf2d1a59d1" providerId="ADAL" clId="{1AA52FBA-D758-4F5A-B752-F9DA8360EF13}" dt="2019-09-02T02:49:27.116" v="149" actId="1076"/>
            <ac:spMkLst>
              <pc:docMk/>
              <pc:sldMasterMk cId="2104976611" sldId="2147483660"/>
              <pc:sldLayoutMk cId="2835528431" sldId="2147483661"/>
              <ac:spMk id="45" creationId="{2C8121C7-D416-47B1-A8B7-A14537155E2F}"/>
            </ac:spMkLst>
          </pc:spChg>
          <pc:spChg chg="del mod">
            <ac:chgData name="Weisheng Zhu" userId="235d122c-3b57-4c5d-826a-7dbf2d1a59d1" providerId="ADAL" clId="{1AA52FBA-D758-4F5A-B752-F9DA8360EF13}" dt="2019-09-02T02:46:53.183" v="126" actId="478"/>
            <ac:spMkLst>
              <pc:docMk/>
              <pc:sldMasterMk cId="2104976611" sldId="2147483660"/>
              <pc:sldLayoutMk cId="2835528431" sldId="2147483661"/>
              <ac:spMk id="57" creationId="{169F1CB8-99CE-4564-A5AF-735E7A488059}"/>
            </ac:spMkLst>
          </pc:spChg>
        </pc:sldLayoutChg>
        <pc:sldLayoutChg chg="modSp">
          <pc:chgData name="Weisheng Zhu" userId="235d122c-3b57-4c5d-826a-7dbf2d1a59d1" providerId="ADAL" clId="{1AA52FBA-D758-4F5A-B752-F9DA8360EF13}" dt="2019-09-05T03:23:12.791" v="1447"/>
          <pc:sldLayoutMkLst>
            <pc:docMk/>
            <pc:sldMasterMk cId="2104976611" sldId="2147483660"/>
            <pc:sldLayoutMk cId="524744956" sldId="2147483663"/>
          </pc:sldLayoutMkLst>
          <pc:spChg chg="mod">
            <ac:chgData name="Weisheng Zhu" userId="235d122c-3b57-4c5d-826a-7dbf2d1a59d1" providerId="ADAL" clId="{1AA52FBA-D758-4F5A-B752-F9DA8360EF13}" dt="2019-09-05T03:23:12.791" v="1447"/>
            <ac:spMkLst>
              <pc:docMk/>
              <pc:sldMasterMk cId="2104976611" sldId="2147483660"/>
              <pc:sldLayoutMk cId="524744956" sldId="2147483663"/>
              <ac:spMk id="88" creationId="{55DAFAD6-A271-471E-A8FA-336E2CB590DB}"/>
            </ac:spMkLst>
          </pc:spChg>
        </pc:sldLayoutChg>
        <pc:sldLayoutChg chg="addSp delSp modSp del">
          <pc:chgData name="Weisheng Zhu" userId="235d122c-3b57-4c5d-826a-7dbf2d1a59d1" providerId="ADAL" clId="{1AA52FBA-D758-4F5A-B752-F9DA8360EF13}" dt="2019-09-05T07:48:26.746" v="1520" actId="2696"/>
          <pc:sldLayoutMkLst>
            <pc:docMk/>
            <pc:sldMasterMk cId="2104976611" sldId="2147483660"/>
            <pc:sldLayoutMk cId="740095167" sldId="2147483689"/>
          </pc:sldLayoutMkLst>
          <pc:spChg chg="del">
            <ac:chgData name="Weisheng Zhu" userId="235d122c-3b57-4c5d-826a-7dbf2d1a59d1" providerId="ADAL" clId="{1AA52FBA-D758-4F5A-B752-F9DA8360EF13}" dt="2019-09-05T07:48:01.373" v="1512" actId="478"/>
            <ac:spMkLst>
              <pc:docMk/>
              <pc:sldMasterMk cId="2104976611" sldId="2147483660"/>
              <pc:sldLayoutMk cId="740095167" sldId="2147483689"/>
              <ac:spMk id="2" creationId="{9E54742A-928D-413F-95AF-5255EE230BA1}"/>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3" creationId="{8CA52369-6FE8-43AD-AC75-9462AD635D53}"/>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4" creationId="{08464A45-7102-45F4-B604-66BDAA09C543}"/>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5" creationId="{9F9A5DF8-CFAC-446B-8D65-86CD49A45A28}"/>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6" creationId="{0EA9482B-4795-41CE-9727-2CE42876E2BC}"/>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7" creationId="{D225CCD1-3FDB-45E7-ACCE-C38462DC4D39}"/>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8" creationId="{A5936B27-4D3F-4C6E-A28A-03943CDEDB28}"/>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9" creationId="{CB22DB7D-2AA5-4C15-A08E-ABDFA0E59F08}"/>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2" creationId="{7EE13895-8467-4E5A-877D-0D4472B009D2}"/>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3" creationId="{33004B93-04CA-480D-880B-A56EFDA160FD}"/>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4" creationId="{20CB642A-3108-4B56-BEEE-CCDBA41BBEE7}"/>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5" creationId="{CD9908DA-E317-48D6-A90B-1085B5989BEE}"/>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6" creationId="{4699D93A-9EEF-40C5-8569-A7E813F65699}"/>
            </ac:spMkLst>
          </pc:spChg>
          <pc:spChg chg="add">
            <ac:chgData name="Weisheng Zhu" userId="235d122c-3b57-4c5d-826a-7dbf2d1a59d1" providerId="ADAL" clId="{1AA52FBA-D758-4F5A-B752-F9DA8360EF13}" dt="2019-09-05T07:48:01.823" v="1513"/>
            <ac:spMkLst>
              <pc:docMk/>
              <pc:sldMasterMk cId="2104976611" sldId="2147483660"/>
              <pc:sldLayoutMk cId="740095167" sldId="2147483689"/>
              <ac:spMk id="17" creationId="{E59BD9AE-9039-4ADA-995A-C31877A8DA01}"/>
            </ac:spMkLst>
          </pc:spChg>
          <pc:spChg chg="add mod">
            <ac:chgData name="Weisheng Zhu" userId="235d122c-3b57-4c5d-826a-7dbf2d1a59d1" providerId="ADAL" clId="{1AA52FBA-D758-4F5A-B752-F9DA8360EF13}" dt="2019-09-05T07:48:10.072" v="1514" actId="207"/>
            <ac:spMkLst>
              <pc:docMk/>
              <pc:sldMasterMk cId="2104976611" sldId="2147483660"/>
              <pc:sldLayoutMk cId="740095167" sldId="2147483689"/>
              <ac:spMk id="19" creationId="{6E980AEB-3E43-4C2D-BE95-BA6423C3B407}"/>
            </ac:spMkLst>
          </pc:spChg>
          <pc:spChg chg="add mod">
            <ac:chgData name="Weisheng Zhu" userId="235d122c-3b57-4c5d-826a-7dbf2d1a59d1" providerId="ADAL" clId="{1AA52FBA-D758-4F5A-B752-F9DA8360EF13}" dt="2019-09-05T07:48:13.423" v="1515" actId="207"/>
            <ac:spMkLst>
              <pc:docMk/>
              <pc:sldMasterMk cId="2104976611" sldId="2147483660"/>
              <pc:sldLayoutMk cId="740095167" sldId="2147483689"/>
              <ac:spMk id="20" creationId="{3288919A-EB1D-4290-8733-FC16EFCFC250}"/>
            </ac:spMkLst>
          </pc:spChg>
          <pc:picChg chg="add">
            <ac:chgData name="Weisheng Zhu" userId="235d122c-3b57-4c5d-826a-7dbf2d1a59d1" providerId="ADAL" clId="{1AA52FBA-D758-4F5A-B752-F9DA8360EF13}" dt="2019-09-05T07:48:01.823" v="1513"/>
            <ac:picMkLst>
              <pc:docMk/>
              <pc:sldMasterMk cId="2104976611" sldId="2147483660"/>
              <pc:sldLayoutMk cId="740095167" sldId="2147483689"/>
              <ac:picMk id="10" creationId="{C83902F6-9EA3-4F75-A6E8-B730F0EB02E8}"/>
            </ac:picMkLst>
          </pc:picChg>
          <pc:cxnChg chg="add">
            <ac:chgData name="Weisheng Zhu" userId="235d122c-3b57-4c5d-826a-7dbf2d1a59d1" providerId="ADAL" clId="{1AA52FBA-D758-4F5A-B752-F9DA8360EF13}" dt="2019-09-05T07:48:01.823" v="1513"/>
            <ac:cxnSpMkLst>
              <pc:docMk/>
              <pc:sldMasterMk cId="2104976611" sldId="2147483660"/>
              <pc:sldLayoutMk cId="740095167" sldId="2147483689"/>
              <ac:cxnSpMk id="11" creationId="{8484B05B-4FB7-4F24-9BC7-C1CAE4A741CC}"/>
            </ac:cxnSpMkLst>
          </pc:cxnChg>
          <pc:cxnChg chg="add">
            <ac:chgData name="Weisheng Zhu" userId="235d122c-3b57-4c5d-826a-7dbf2d1a59d1" providerId="ADAL" clId="{1AA52FBA-D758-4F5A-B752-F9DA8360EF13}" dt="2019-09-05T07:48:01.823" v="1513"/>
            <ac:cxnSpMkLst>
              <pc:docMk/>
              <pc:sldMasterMk cId="2104976611" sldId="2147483660"/>
              <pc:sldLayoutMk cId="740095167" sldId="2147483689"/>
              <ac:cxnSpMk id="18" creationId="{CD2AFA6B-C268-4346-A8A5-F5F090D1B2DE}"/>
            </ac:cxnSpMkLst>
          </pc:cxnChg>
        </pc:sldLayoutChg>
      </pc:sldMasterChg>
      <pc:sldMasterChg chg="delSldLayout modSldLayout">
        <pc:chgData name="Weisheng Zhu" userId="235d122c-3b57-4c5d-826a-7dbf2d1a59d1" providerId="ADAL" clId="{1AA52FBA-D758-4F5A-B752-F9DA8360EF13}" dt="2019-09-05T07:50:45.749" v="1528"/>
        <pc:sldMasterMkLst>
          <pc:docMk/>
          <pc:sldMasterMk cId="1121830013" sldId="2147483671"/>
        </pc:sldMasterMkLst>
        <pc:sldLayoutChg chg="del">
          <pc:chgData name="Weisheng Zhu" userId="235d122c-3b57-4c5d-826a-7dbf2d1a59d1" providerId="ADAL" clId="{1AA52FBA-D758-4F5A-B752-F9DA8360EF13}" dt="2019-09-05T03:23:28.007" v="1451" actId="2696"/>
          <pc:sldLayoutMkLst>
            <pc:docMk/>
            <pc:sldMasterMk cId="1121830013" sldId="2147483671"/>
            <pc:sldLayoutMk cId="143627147" sldId="2147483686"/>
          </pc:sldLayoutMkLst>
        </pc:sldLayoutChg>
        <pc:sldLayoutChg chg="del">
          <pc:chgData name="Weisheng Zhu" userId="235d122c-3b57-4c5d-826a-7dbf2d1a59d1" providerId="ADAL" clId="{1AA52FBA-D758-4F5A-B752-F9DA8360EF13}" dt="2019-09-05T03:23:27.497" v="1450" actId="2696"/>
          <pc:sldLayoutMkLst>
            <pc:docMk/>
            <pc:sldMasterMk cId="1121830013" sldId="2147483671"/>
            <pc:sldLayoutMk cId="3435400247" sldId="2147483687"/>
          </pc:sldLayoutMkLst>
        </pc:sldLayoutChg>
        <pc:sldLayoutChg chg="addSp delSp modSp">
          <pc:chgData name="Weisheng Zhu" userId="235d122c-3b57-4c5d-826a-7dbf2d1a59d1" providerId="ADAL" clId="{1AA52FBA-D758-4F5A-B752-F9DA8360EF13}" dt="2019-09-05T03:25:03.271" v="1455"/>
          <pc:sldLayoutMkLst>
            <pc:docMk/>
            <pc:sldMasterMk cId="1121830013" sldId="2147483671"/>
            <pc:sldLayoutMk cId="731291395" sldId="2147483688"/>
          </pc:sldLayoutMkLst>
          <pc:spChg chg="add del mod">
            <ac:chgData name="Weisheng Zhu" userId="235d122c-3b57-4c5d-826a-7dbf2d1a59d1" providerId="ADAL" clId="{1AA52FBA-D758-4F5A-B752-F9DA8360EF13}" dt="2019-09-05T03:25:03.271" v="1455"/>
            <ac:spMkLst>
              <pc:docMk/>
              <pc:sldMasterMk cId="1121830013" sldId="2147483671"/>
              <pc:sldLayoutMk cId="731291395" sldId="2147483688"/>
              <ac:spMk id="2" creationId="{4C32A6C3-BCD7-40F8-BEF0-117B1AD66588}"/>
            </ac:spMkLst>
          </pc:spChg>
          <pc:spChg chg="mod">
            <ac:chgData name="Weisheng Zhu" userId="235d122c-3b57-4c5d-826a-7dbf2d1a59d1" providerId="ADAL" clId="{1AA52FBA-D758-4F5A-B752-F9DA8360EF13}" dt="2019-09-03T07:34:54.558" v="214" actId="1076"/>
            <ac:spMkLst>
              <pc:docMk/>
              <pc:sldMasterMk cId="1121830013" sldId="2147483671"/>
              <pc:sldLayoutMk cId="731291395" sldId="2147483688"/>
              <ac:spMk id="12" creationId="{4E0DF638-8907-45F3-92EC-8352F8E248A7}"/>
            </ac:spMkLst>
          </pc:spChg>
          <pc:picChg chg="add del mod">
            <ac:chgData name="Weisheng Zhu" userId="235d122c-3b57-4c5d-826a-7dbf2d1a59d1" providerId="ADAL" clId="{1AA52FBA-D758-4F5A-B752-F9DA8360EF13}" dt="2019-09-05T03:25:03.271" v="1455"/>
            <ac:picMkLst>
              <pc:docMk/>
              <pc:sldMasterMk cId="1121830013" sldId="2147483671"/>
              <pc:sldLayoutMk cId="731291395" sldId="2147483688"/>
              <ac:picMk id="6" creationId="{1132DFEC-2E3E-4BB6-910B-8FDAC211295D}"/>
            </ac:picMkLst>
          </pc:picChg>
          <pc:picChg chg="del">
            <ac:chgData name="Weisheng Zhu" userId="235d122c-3b57-4c5d-826a-7dbf2d1a59d1" providerId="ADAL" clId="{1AA52FBA-D758-4F5A-B752-F9DA8360EF13}" dt="2019-09-03T07:25:24.818" v="200" actId="478"/>
            <ac:picMkLst>
              <pc:docMk/>
              <pc:sldMasterMk cId="1121830013" sldId="2147483671"/>
              <pc:sldLayoutMk cId="731291395" sldId="2147483688"/>
              <ac:picMk id="6" creationId="{74D8A18A-9F81-4BC3-8FD0-079D0190FA7C}"/>
            </ac:picMkLst>
          </pc:picChg>
          <pc:picChg chg="add del">
            <ac:chgData name="Weisheng Zhu" userId="235d122c-3b57-4c5d-826a-7dbf2d1a59d1" providerId="ADAL" clId="{1AA52FBA-D758-4F5A-B752-F9DA8360EF13}" dt="2019-09-03T07:34:32.152" v="213" actId="478"/>
            <ac:picMkLst>
              <pc:docMk/>
              <pc:sldMasterMk cId="1121830013" sldId="2147483671"/>
              <pc:sldLayoutMk cId="731291395" sldId="2147483688"/>
              <ac:picMk id="10" creationId="{26191C95-2B79-4B91-90F8-51134E1DD99B}"/>
            </ac:picMkLst>
          </pc:picChg>
          <pc:picChg chg="mod">
            <ac:chgData name="Weisheng Zhu" userId="235d122c-3b57-4c5d-826a-7dbf2d1a59d1" providerId="ADAL" clId="{1AA52FBA-D758-4F5A-B752-F9DA8360EF13}" dt="2019-09-05T03:25:03.271" v="1455"/>
            <ac:picMkLst>
              <pc:docMk/>
              <pc:sldMasterMk cId="1121830013" sldId="2147483671"/>
              <pc:sldLayoutMk cId="731291395" sldId="2147483688"/>
              <ac:picMk id="10" creationId="{8F61CA8C-70D8-4F82-BC62-E267C0A4CDDD}"/>
            </ac:picMkLst>
          </pc:picChg>
        </pc:sldLayoutChg>
        <pc:sldLayoutChg chg="addSp delSp modSp">
          <pc:chgData name="Weisheng Zhu" userId="235d122c-3b57-4c5d-826a-7dbf2d1a59d1" providerId="ADAL" clId="{1AA52FBA-D758-4F5A-B752-F9DA8360EF13}" dt="2019-09-05T07:50:45.749" v="1528"/>
          <pc:sldLayoutMkLst>
            <pc:docMk/>
            <pc:sldMasterMk cId="1121830013" sldId="2147483671"/>
            <pc:sldLayoutMk cId="2966516276" sldId="2147483690"/>
          </pc:sldLayoutMkLst>
          <pc:spChg chg="del">
            <ac:chgData name="Weisheng Zhu" userId="235d122c-3b57-4c5d-826a-7dbf2d1a59d1" providerId="ADAL" clId="{1AA52FBA-D758-4F5A-B752-F9DA8360EF13}" dt="2019-09-05T07:48:21.857" v="1516" actId="478"/>
            <ac:spMkLst>
              <pc:docMk/>
              <pc:sldMasterMk cId="1121830013" sldId="2147483671"/>
              <pc:sldLayoutMk cId="2966516276" sldId="2147483690"/>
              <ac:spMk id="2" creationId="{0AA5DA0C-99A3-4454-BCC7-BAF7E48D8146}"/>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3" creationId="{75F2D22D-18DE-4FEF-B827-E2278E845D81}"/>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4" creationId="{6037FC09-22D6-4B4C-AC13-28B15D1E4183}"/>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5" creationId="{73949057-0A9A-46CF-B8B3-C300B4B934B2}"/>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6" creationId="{284FA303-54F6-453C-AC20-EA8E3AA4B0ED}"/>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7" creationId="{9BBF800B-ECBF-47EE-A3DA-2C1DFEB050A7}"/>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8" creationId="{5C508154-FE30-4F81-AEA9-16A7F985A2D7}"/>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9" creationId="{FFBAB4CE-4311-424D-9E07-604FE6C0FD5C}"/>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2" creationId="{538D8421-E6D2-4016-A319-5B203509A40E}"/>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3" creationId="{EEF03278-1739-4D85-B5AA-99D893F419A2}"/>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4" creationId="{E5D15FC1-5CF7-489E-A783-A5964C7B35EE}"/>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5" creationId="{FCAF9D54-52A3-4D41-AF7D-5BB86438BC67}"/>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6" creationId="{E5F4FFB4-5DEA-4572-9AED-0F92A629C6CA}"/>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7" creationId="{CC867A95-B410-43F1-9DAC-BF7E5803ECF9}"/>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19" creationId="{72BAF06B-66F0-4107-B176-5F029C22E6D8}"/>
            </ac:spMkLst>
          </pc:spChg>
          <pc:spChg chg="add del">
            <ac:chgData name="Weisheng Zhu" userId="235d122c-3b57-4c5d-826a-7dbf2d1a59d1" providerId="ADAL" clId="{1AA52FBA-D758-4F5A-B752-F9DA8360EF13}" dt="2019-09-05T07:48:23.567" v="1518"/>
            <ac:spMkLst>
              <pc:docMk/>
              <pc:sldMasterMk cId="1121830013" sldId="2147483671"/>
              <pc:sldLayoutMk cId="2966516276" sldId="2147483690"/>
              <ac:spMk id="20" creationId="{56CFA92B-15DD-462A-AD38-3C70CB1A304F}"/>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1" creationId="{A0A5C785-0B4D-4701-8B19-B2A3C25FCC1E}"/>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2" creationId="{5AC89CE7-0C5C-42D4-AE5E-617FBFD9C454}"/>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3" creationId="{B62D1561-9EFE-4231-B743-7DC29EFA339E}"/>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4" creationId="{3EA627A3-836F-4700-8F1A-A4CCA0A60DF9}"/>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5" creationId="{408E81C5-D088-430B-A4E4-8F19229991FF}"/>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6" creationId="{1E4E4BD3-172A-4236-82BB-B78AF2D2216D}"/>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27" creationId="{9E88EEC7-3733-4804-83AB-533F921F6508}"/>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0" creationId="{D3A2EAF0-803F-4A52-8C31-C94B3D72BFA6}"/>
            </ac:spMkLst>
          </pc:spChg>
          <pc:spChg chg="add mod">
            <ac:chgData name="Weisheng Zhu" userId="235d122c-3b57-4c5d-826a-7dbf2d1a59d1" providerId="ADAL" clId="{1AA52FBA-D758-4F5A-B752-F9DA8360EF13}" dt="2019-09-05T07:50:45.749" v="1528"/>
            <ac:spMkLst>
              <pc:docMk/>
              <pc:sldMasterMk cId="1121830013" sldId="2147483671"/>
              <pc:sldLayoutMk cId="2966516276" sldId="2147483690"/>
              <ac:spMk id="31" creationId="{A1FAB58E-7A91-487C-83A3-A66B291DE477}"/>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2" creationId="{7694F677-9C24-411D-8380-C672217050E3}"/>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3" creationId="{9A2858AE-5572-4FBF-8477-6C5B772693C6}"/>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4" creationId="{6C397A16-1430-41FE-BC84-1366D0A0CC24}"/>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5" creationId="{4B027B10-4017-4561-980E-0BEA6E4B9A74}"/>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7" creationId="{424BFA55-D090-442C-B1D9-1FC0C862D8B2}"/>
            </ac:spMkLst>
          </pc:spChg>
          <pc:spChg chg="add">
            <ac:chgData name="Weisheng Zhu" userId="235d122c-3b57-4c5d-826a-7dbf2d1a59d1" providerId="ADAL" clId="{1AA52FBA-D758-4F5A-B752-F9DA8360EF13}" dt="2019-09-05T07:48:25.235" v="1519"/>
            <ac:spMkLst>
              <pc:docMk/>
              <pc:sldMasterMk cId="1121830013" sldId="2147483671"/>
              <pc:sldLayoutMk cId="2966516276" sldId="2147483690"/>
              <ac:spMk id="38" creationId="{849D9219-75B4-4561-A2A4-56036C63485A}"/>
            </ac:spMkLst>
          </pc:spChg>
          <pc:picChg chg="add del">
            <ac:chgData name="Weisheng Zhu" userId="235d122c-3b57-4c5d-826a-7dbf2d1a59d1" providerId="ADAL" clId="{1AA52FBA-D758-4F5A-B752-F9DA8360EF13}" dt="2019-09-05T07:48:23.567" v="1518"/>
            <ac:picMkLst>
              <pc:docMk/>
              <pc:sldMasterMk cId="1121830013" sldId="2147483671"/>
              <pc:sldLayoutMk cId="2966516276" sldId="2147483690"/>
              <ac:picMk id="10" creationId="{FBE33421-F0A6-46FB-8C27-35A6FCF3CA4C}"/>
            </ac:picMkLst>
          </pc:picChg>
          <pc:picChg chg="add del">
            <ac:chgData name="Weisheng Zhu" userId="235d122c-3b57-4c5d-826a-7dbf2d1a59d1" providerId="ADAL" clId="{1AA52FBA-D758-4F5A-B752-F9DA8360EF13}" dt="2019-09-05T07:49:07.041" v="1524" actId="478"/>
            <ac:picMkLst>
              <pc:docMk/>
              <pc:sldMasterMk cId="1121830013" sldId="2147483671"/>
              <pc:sldLayoutMk cId="2966516276" sldId="2147483690"/>
              <ac:picMk id="28" creationId="{396BA54B-DA85-4827-AB2A-5A37627B9F98}"/>
            </ac:picMkLst>
          </pc:picChg>
          <pc:cxnChg chg="add del">
            <ac:chgData name="Weisheng Zhu" userId="235d122c-3b57-4c5d-826a-7dbf2d1a59d1" providerId="ADAL" clId="{1AA52FBA-D758-4F5A-B752-F9DA8360EF13}" dt="2019-09-05T07:48:23.567" v="1518"/>
            <ac:cxnSpMkLst>
              <pc:docMk/>
              <pc:sldMasterMk cId="1121830013" sldId="2147483671"/>
              <pc:sldLayoutMk cId="2966516276" sldId="2147483690"/>
              <ac:cxnSpMk id="11" creationId="{8D4D2055-20EE-4CCA-A01F-14D86630FC36}"/>
            </ac:cxnSpMkLst>
          </pc:cxnChg>
          <pc:cxnChg chg="add del">
            <ac:chgData name="Weisheng Zhu" userId="235d122c-3b57-4c5d-826a-7dbf2d1a59d1" providerId="ADAL" clId="{1AA52FBA-D758-4F5A-B752-F9DA8360EF13}" dt="2019-09-05T07:48:23.567" v="1518"/>
            <ac:cxnSpMkLst>
              <pc:docMk/>
              <pc:sldMasterMk cId="1121830013" sldId="2147483671"/>
              <pc:sldLayoutMk cId="2966516276" sldId="2147483690"/>
              <ac:cxnSpMk id="18" creationId="{5A3FD122-882F-4433-ACA0-97F9AA7C8910}"/>
            </ac:cxnSpMkLst>
          </pc:cxnChg>
          <pc:cxnChg chg="add">
            <ac:chgData name="Weisheng Zhu" userId="235d122c-3b57-4c5d-826a-7dbf2d1a59d1" providerId="ADAL" clId="{1AA52FBA-D758-4F5A-B752-F9DA8360EF13}" dt="2019-09-05T07:48:25.235" v="1519"/>
            <ac:cxnSpMkLst>
              <pc:docMk/>
              <pc:sldMasterMk cId="1121830013" sldId="2147483671"/>
              <pc:sldLayoutMk cId="2966516276" sldId="2147483690"/>
              <ac:cxnSpMk id="29" creationId="{13977316-8B3F-453F-9BE6-40B4E6C72CBA}"/>
            </ac:cxnSpMkLst>
          </pc:cxnChg>
          <pc:cxnChg chg="add">
            <ac:chgData name="Weisheng Zhu" userId="235d122c-3b57-4c5d-826a-7dbf2d1a59d1" providerId="ADAL" clId="{1AA52FBA-D758-4F5A-B752-F9DA8360EF13}" dt="2019-09-05T07:48:25.235" v="1519"/>
            <ac:cxnSpMkLst>
              <pc:docMk/>
              <pc:sldMasterMk cId="1121830013" sldId="2147483671"/>
              <pc:sldLayoutMk cId="2966516276" sldId="2147483690"/>
              <ac:cxnSpMk id="36" creationId="{A356C670-D571-4311-BFF2-1D1819E029C2}"/>
            </ac:cxnSpMkLst>
          </pc:cxn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5A16A5-C766-4F57-B9C5-8CB689B3C9A9}"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zh-CN" altLang="en-US"/>
        </a:p>
      </dgm:t>
    </dgm:pt>
    <dgm:pt modelId="{3DA8815F-BE83-46D2-A2D6-4A8C6B8417FA}">
      <dgm:prSet phldrT="[文本]"/>
      <dgm:spPr/>
      <dgm:t>
        <a:bodyPr/>
        <a:lstStyle/>
        <a:p>
          <a:r>
            <a:rPr lang="zh-CN" altLang="en-US" dirty="0"/>
            <a:t>题目解读</a:t>
          </a:r>
        </a:p>
      </dgm:t>
    </dgm:pt>
    <dgm:pt modelId="{20CCCF92-14D4-4664-B6FE-C02E204F6FE7}" type="parTrans" cxnId="{AA290480-EC4C-4922-BC4D-A153F44C7050}">
      <dgm:prSet/>
      <dgm:spPr/>
      <dgm:t>
        <a:bodyPr/>
        <a:lstStyle/>
        <a:p>
          <a:endParaRPr lang="zh-CN" altLang="en-US"/>
        </a:p>
      </dgm:t>
    </dgm:pt>
    <dgm:pt modelId="{E339A701-F30E-4352-B563-3E430A053D9D}" type="sibTrans" cxnId="{AA290480-EC4C-4922-BC4D-A153F44C7050}">
      <dgm:prSet/>
      <dgm:spPr/>
      <dgm:t>
        <a:bodyPr/>
        <a:lstStyle/>
        <a:p>
          <a:endParaRPr lang="zh-CN" altLang="en-US"/>
        </a:p>
      </dgm:t>
    </dgm:pt>
    <dgm:pt modelId="{4C62C5D8-DB04-4308-98CA-9DF0FAB1CF6C}">
      <dgm:prSet phldrT="[文本]"/>
      <dgm:spPr/>
      <dgm:t>
        <a:bodyPr/>
        <a:lstStyle/>
        <a:p>
          <a:r>
            <a:rPr lang="zh-CN" altLang="en-US" dirty="0"/>
            <a:t>分析题目关键点，确定考察点及解答方法</a:t>
          </a:r>
        </a:p>
      </dgm:t>
    </dgm:pt>
    <dgm:pt modelId="{179825C9-449F-477E-9E81-D978C70A1F9E}" type="parTrans" cxnId="{C21E38C0-8DF6-46B6-B62C-8689132EA129}">
      <dgm:prSet/>
      <dgm:spPr/>
      <dgm:t>
        <a:bodyPr/>
        <a:lstStyle/>
        <a:p>
          <a:endParaRPr lang="zh-CN" altLang="en-US"/>
        </a:p>
      </dgm:t>
    </dgm:pt>
    <dgm:pt modelId="{6AAE5F86-CA5D-4ABB-B379-4617FA253B51}" type="sibTrans" cxnId="{C21E38C0-8DF6-46B6-B62C-8689132EA129}">
      <dgm:prSet/>
      <dgm:spPr/>
      <dgm:t>
        <a:bodyPr/>
        <a:lstStyle/>
        <a:p>
          <a:endParaRPr lang="zh-CN" altLang="en-US"/>
        </a:p>
      </dgm:t>
    </dgm:pt>
    <dgm:pt modelId="{E7B1B85F-FBFF-4486-A9DB-E588DEE118B3}">
      <dgm:prSet phldrT="[文本]"/>
      <dgm:spPr/>
      <dgm:t>
        <a:bodyPr/>
        <a:lstStyle/>
        <a:p>
          <a:r>
            <a:rPr lang="zh-CN" altLang="en-US" dirty="0"/>
            <a:t>抽象模型</a:t>
          </a:r>
        </a:p>
      </dgm:t>
    </dgm:pt>
    <dgm:pt modelId="{A63CDDAB-74FF-4464-BBAE-A1BC3DAF3880}" type="parTrans" cxnId="{7931DFE1-BA02-40B3-96B0-765561993A8B}">
      <dgm:prSet/>
      <dgm:spPr/>
      <dgm:t>
        <a:bodyPr/>
        <a:lstStyle/>
        <a:p>
          <a:endParaRPr lang="zh-CN" altLang="en-US"/>
        </a:p>
      </dgm:t>
    </dgm:pt>
    <dgm:pt modelId="{12B93F14-94E3-4678-B62E-E5E778612F73}" type="sibTrans" cxnId="{7931DFE1-BA02-40B3-96B0-765561993A8B}">
      <dgm:prSet/>
      <dgm:spPr/>
      <dgm:t>
        <a:bodyPr/>
        <a:lstStyle/>
        <a:p>
          <a:endParaRPr lang="zh-CN" altLang="en-US"/>
        </a:p>
      </dgm:t>
    </dgm:pt>
    <dgm:pt modelId="{E45F6D6D-7014-4132-A480-948CCC6FDEDC}">
      <dgm:prSet phldrT="[文本]"/>
      <dgm:spPr/>
      <dgm:t>
        <a:bodyPr/>
        <a:lstStyle/>
        <a:p>
          <a:r>
            <a:rPr lang="zh-CN" altLang="en-US" dirty="0"/>
            <a:t>从实际问题中抽象出数学问题，寻找问题的约束条件，边界条件</a:t>
          </a:r>
        </a:p>
      </dgm:t>
    </dgm:pt>
    <dgm:pt modelId="{78166E76-B658-4421-81AD-EE37F504F5B9}" type="parTrans" cxnId="{412B8E2D-1E26-4FE7-A018-BE55A74819F1}">
      <dgm:prSet/>
      <dgm:spPr/>
      <dgm:t>
        <a:bodyPr/>
        <a:lstStyle/>
        <a:p>
          <a:endParaRPr lang="zh-CN" altLang="en-US"/>
        </a:p>
      </dgm:t>
    </dgm:pt>
    <dgm:pt modelId="{6951AEB8-7FC4-4098-BF73-88F468B67DF1}" type="sibTrans" cxnId="{412B8E2D-1E26-4FE7-A018-BE55A74819F1}">
      <dgm:prSet/>
      <dgm:spPr/>
      <dgm:t>
        <a:bodyPr/>
        <a:lstStyle/>
        <a:p>
          <a:endParaRPr lang="zh-CN" altLang="en-US"/>
        </a:p>
      </dgm:t>
    </dgm:pt>
    <dgm:pt modelId="{00DC37FA-2C75-4188-A770-86D0B5A76765}">
      <dgm:prSet phldrT="[文本]"/>
      <dgm:spPr/>
      <dgm:t>
        <a:bodyPr/>
        <a:lstStyle/>
        <a:p>
          <a:r>
            <a:rPr lang="zh-CN" altLang="en-US" dirty="0"/>
            <a:t>求解问题</a:t>
          </a:r>
        </a:p>
      </dgm:t>
    </dgm:pt>
    <dgm:pt modelId="{67D64CE4-E887-43BA-A29C-B2E009431E77}" type="parTrans" cxnId="{56E1186B-589C-46F8-81D0-1ABC5567031A}">
      <dgm:prSet/>
      <dgm:spPr/>
      <dgm:t>
        <a:bodyPr/>
        <a:lstStyle/>
        <a:p>
          <a:endParaRPr lang="zh-CN" altLang="en-US"/>
        </a:p>
      </dgm:t>
    </dgm:pt>
    <dgm:pt modelId="{90F3D072-B5FD-4DAF-9F76-6CDE6F240A9D}" type="sibTrans" cxnId="{56E1186B-589C-46F8-81D0-1ABC5567031A}">
      <dgm:prSet/>
      <dgm:spPr/>
      <dgm:t>
        <a:bodyPr/>
        <a:lstStyle/>
        <a:p>
          <a:endParaRPr lang="zh-CN" altLang="en-US"/>
        </a:p>
      </dgm:t>
    </dgm:pt>
    <dgm:pt modelId="{6E86CAAD-4A4B-4D60-AC9B-3D207719A957}">
      <dgm:prSet phldrT="[文本]"/>
      <dgm:spPr/>
      <dgm:t>
        <a:bodyPr/>
        <a:lstStyle/>
        <a:p>
          <a:r>
            <a:rPr lang="zh-CN" altLang="en-US" dirty="0"/>
            <a:t>使用认识的算法编程求解问题</a:t>
          </a:r>
        </a:p>
      </dgm:t>
    </dgm:pt>
    <dgm:pt modelId="{AD763BF2-0129-4F4C-99B9-43C9FD66EEF8}" type="parTrans" cxnId="{9F74BB3D-9D7D-4DE2-A63A-E00D2B5E872B}">
      <dgm:prSet/>
      <dgm:spPr/>
      <dgm:t>
        <a:bodyPr/>
        <a:lstStyle/>
        <a:p>
          <a:endParaRPr lang="zh-CN" altLang="en-US"/>
        </a:p>
      </dgm:t>
    </dgm:pt>
    <dgm:pt modelId="{B242DAB6-FEDF-4D31-AA9C-8803A092FE4B}" type="sibTrans" cxnId="{9F74BB3D-9D7D-4DE2-A63A-E00D2B5E872B}">
      <dgm:prSet/>
      <dgm:spPr/>
      <dgm:t>
        <a:bodyPr/>
        <a:lstStyle/>
        <a:p>
          <a:endParaRPr lang="zh-CN" altLang="en-US"/>
        </a:p>
      </dgm:t>
    </dgm:pt>
    <dgm:pt modelId="{72C025D9-1633-4ED5-B142-0A9B3639ADB3}">
      <dgm:prSet phldrT="[文本]"/>
      <dgm:spPr/>
      <dgm:t>
        <a:bodyPr/>
        <a:lstStyle/>
        <a:p>
          <a:r>
            <a:rPr lang="zh-CN" altLang="en-US" dirty="0"/>
            <a:t>得出结论</a:t>
          </a:r>
        </a:p>
      </dgm:t>
    </dgm:pt>
    <dgm:pt modelId="{260D8A19-1F9D-4596-B6B4-549234DF57FE}" type="parTrans" cxnId="{6B14B432-B6EB-4244-9B70-DF95EC0C9F50}">
      <dgm:prSet/>
      <dgm:spPr/>
      <dgm:t>
        <a:bodyPr/>
        <a:lstStyle/>
        <a:p>
          <a:endParaRPr lang="zh-CN" altLang="en-US"/>
        </a:p>
      </dgm:t>
    </dgm:pt>
    <dgm:pt modelId="{1DD40F48-D2F5-4078-9E2D-1D3D59604090}" type="sibTrans" cxnId="{6B14B432-B6EB-4244-9B70-DF95EC0C9F50}">
      <dgm:prSet/>
      <dgm:spPr/>
      <dgm:t>
        <a:bodyPr/>
        <a:lstStyle/>
        <a:p>
          <a:endParaRPr lang="zh-CN" altLang="en-US"/>
        </a:p>
      </dgm:t>
    </dgm:pt>
    <dgm:pt modelId="{38C0950C-C0B4-481B-AC0B-5FFE6D11B25F}">
      <dgm:prSet phldrT="[文本]"/>
      <dgm:spPr/>
      <dgm:t>
        <a:bodyPr/>
        <a:lstStyle/>
        <a:p>
          <a:r>
            <a:rPr lang="zh-CN" altLang="en-US" dirty="0"/>
            <a:t>根据求解的结果得出结论，撰写论文</a:t>
          </a:r>
        </a:p>
      </dgm:t>
    </dgm:pt>
    <dgm:pt modelId="{39936D70-21A6-491B-A789-B8407202769E}" type="parTrans" cxnId="{62EC1305-9073-45BA-8153-865625CC3C3D}">
      <dgm:prSet/>
      <dgm:spPr/>
      <dgm:t>
        <a:bodyPr/>
        <a:lstStyle/>
        <a:p>
          <a:endParaRPr lang="zh-CN" altLang="en-US"/>
        </a:p>
      </dgm:t>
    </dgm:pt>
    <dgm:pt modelId="{882263DE-8754-43B8-ABA4-4BFA8BF3DD6F}" type="sibTrans" cxnId="{62EC1305-9073-45BA-8153-865625CC3C3D}">
      <dgm:prSet/>
      <dgm:spPr/>
      <dgm:t>
        <a:bodyPr/>
        <a:lstStyle/>
        <a:p>
          <a:endParaRPr lang="zh-CN" altLang="en-US"/>
        </a:p>
      </dgm:t>
    </dgm:pt>
    <dgm:pt modelId="{49ED8A49-8581-46C6-B8AD-613A56D70A16}" type="pres">
      <dgm:prSet presAssocID="{995A16A5-C766-4F57-B9C5-8CB689B3C9A9}" presName="cycleMatrixDiagram" presStyleCnt="0">
        <dgm:presLayoutVars>
          <dgm:chMax val="1"/>
          <dgm:dir/>
          <dgm:animLvl val="lvl"/>
          <dgm:resizeHandles val="exact"/>
        </dgm:presLayoutVars>
      </dgm:prSet>
      <dgm:spPr/>
    </dgm:pt>
    <dgm:pt modelId="{4DC06D6D-8306-4E7D-9B83-48C5F59FA5D4}" type="pres">
      <dgm:prSet presAssocID="{995A16A5-C766-4F57-B9C5-8CB689B3C9A9}" presName="children" presStyleCnt="0"/>
      <dgm:spPr/>
    </dgm:pt>
    <dgm:pt modelId="{56BDCE49-664B-4679-8F87-1D6B6B61EC9B}" type="pres">
      <dgm:prSet presAssocID="{995A16A5-C766-4F57-B9C5-8CB689B3C9A9}" presName="child1group" presStyleCnt="0"/>
      <dgm:spPr/>
    </dgm:pt>
    <dgm:pt modelId="{5AB21D55-7426-4D69-B19B-6145091BCFCA}" type="pres">
      <dgm:prSet presAssocID="{995A16A5-C766-4F57-B9C5-8CB689B3C9A9}" presName="child1" presStyleLbl="bgAcc1" presStyleIdx="0" presStyleCnt="4"/>
      <dgm:spPr/>
    </dgm:pt>
    <dgm:pt modelId="{5DB5F103-6390-440C-B04A-C8AA338E6773}" type="pres">
      <dgm:prSet presAssocID="{995A16A5-C766-4F57-B9C5-8CB689B3C9A9}" presName="child1Text" presStyleLbl="bgAcc1" presStyleIdx="0" presStyleCnt="4">
        <dgm:presLayoutVars>
          <dgm:bulletEnabled val="1"/>
        </dgm:presLayoutVars>
      </dgm:prSet>
      <dgm:spPr/>
    </dgm:pt>
    <dgm:pt modelId="{3F58089A-F5BC-4F3D-B1A4-9A9E74773D43}" type="pres">
      <dgm:prSet presAssocID="{995A16A5-C766-4F57-B9C5-8CB689B3C9A9}" presName="child2group" presStyleCnt="0"/>
      <dgm:spPr/>
    </dgm:pt>
    <dgm:pt modelId="{3F9A5A73-34B0-458A-9ADB-4B1ED1EA2E37}" type="pres">
      <dgm:prSet presAssocID="{995A16A5-C766-4F57-B9C5-8CB689B3C9A9}" presName="child2" presStyleLbl="bgAcc1" presStyleIdx="1" presStyleCnt="4"/>
      <dgm:spPr/>
    </dgm:pt>
    <dgm:pt modelId="{425542A7-9013-4372-A351-CFFDA89C313D}" type="pres">
      <dgm:prSet presAssocID="{995A16A5-C766-4F57-B9C5-8CB689B3C9A9}" presName="child2Text" presStyleLbl="bgAcc1" presStyleIdx="1" presStyleCnt="4">
        <dgm:presLayoutVars>
          <dgm:bulletEnabled val="1"/>
        </dgm:presLayoutVars>
      </dgm:prSet>
      <dgm:spPr/>
    </dgm:pt>
    <dgm:pt modelId="{429CEF8E-1DD8-45AD-9AE9-9D8D679DAD00}" type="pres">
      <dgm:prSet presAssocID="{995A16A5-C766-4F57-B9C5-8CB689B3C9A9}" presName="child3group" presStyleCnt="0"/>
      <dgm:spPr/>
    </dgm:pt>
    <dgm:pt modelId="{4441C972-764D-49F3-9197-7F61E6B1CA06}" type="pres">
      <dgm:prSet presAssocID="{995A16A5-C766-4F57-B9C5-8CB689B3C9A9}" presName="child3" presStyleLbl="bgAcc1" presStyleIdx="2" presStyleCnt="4"/>
      <dgm:spPr/>
    </dgm:pt>
    <dgm:pt modelId="{667F51AF-A982-43D2-A7AF-E902F3051C65}" type="pres">
      <dgm:prSet presAssocID="{995A16A5-C766-4F57-B9C5-8CB689B3C9A9}" presName="child3Text" presStyleLbl="bgAcc1" presStyleIdx="2" presStyleCnt="4">
        <dgm:presLayoutVars>
          <dgm:bulletEnabled val="1"/>
        </dgm:presLayoutVars>
      </dgm:prSet>
      <dgm:spPr/>
    </dgm:pt>
    <dgm:pt modelId="{FAEE1C13-580A-45FD-B791-54FC6F19EC5A}" type="pres">
      <dgm:prSet presAssocID="{995A16A5-C766-4F57-B9C5-8CB689B3C9A9}" presName="child4group" presStyleCnt="0"/>
      <dgm:spPr/>
    </dgm:pt>
    <dgm:pt modelId="{A2F7BE18-9978-4058-98BA-47686D483D92}" type="pres">
      <dgm:prSet presAssocID="{995A16A5-C766-4F57-B9C5-8CB689B3C9A9}" presName="child4" presStyleLbl="bgAcc1" presStyleIdx="3" presStyleCnt="4"/>
      <dgm:spPr/>
    </dgm:pt>
    <dgm:pt modelId="{543FAC0C-6E6A-4190-BEAD-AEC0B7B4AD1E}" type="pres">
      <dgm:prSet presAssocID="{995A16A5-C766-4F57-B9C5-8CB689B3C9A9}" presName="child4Text" presStyleLbl="bgAcc1" presStyleIdx="3" presStyleCnt="4">
        <dgm:presLayoutVars>
          <dgm:bulletEnabled val="1"/>
        </dgm:presLayoutVars>
      </dgm:prSet>
      <dgm:spPr/>
    </dgm:pt>
    <dgm:pt modelId="{E5A25E52-0EB2-472F-912A-931EC727BFBA}" type="pres">
      <dgm:prSet presAssocID="{995A16A5-C766-4F57-B9C5-8CB689B3C9A9}" presName="childPlaceholder" presStyleCnt="0"/>
      <dgm:spPr/>
    </dgm:pt>
    <dgm:pt modelId="{F1C6F655-DCCC-4F6A-8A46-37899135390D}" type="pres">
      <dgm:prSet presAssocID="{995A16A5-C766-4F57-B9C5-8CB689B3C9A9}" presName="circle" presStyleCnt="0"/>
      <dgm:spPr/>
    </dgm:pt>
    <dgm:pt modelId="{AB263B14-D3E0-4D0F-B9AF-1FB4D03DAC30}" type="pres">
      <dgm:prSet presAssocID="{995A16A5-C766-4F57-B9C5-8CB689B3C9A9}" presName="quadrant1" presStyleLbl="node1" presStyleIdx="0" presStyleCnt="4">
        <dgm:presLayoutVars>
          <dgm:chMax val="1"/>
          <dgm:bulletEnabled val="1"/>
        </dgm:presLayoutVars>
      </dgm:prSet>
      <dgm:spPr/>
    </dgm:pt>
    <dgm:pt modelId="{22A2AC66-2CD8-43EB-B173-4638558DDE06}" type="pres">
      <dgm:prSet presAssocID="{995A16A5-C766-4F57-B9C5-8CB689B3C9A9}" presName="quadrant2" presStyleLbl="node1" presStyleIdx="1" presStyleCnt="4">
        <dgm:presLayoutVars>
          <dgm:chMax val="1"/>
          <dgm:bulletEnabled val="1"/>
        </dgm:presLayoutVars>
      </dgm:prSet>
      <dgm:spPr/>
    </dgm:pt>
    <dgm:pt modelId="{E3E6F82C-F8A9-43B5-9390-5BD751519E66}" type="pres">
      <dgm:prSet presAssocID="{995A16A5-C766-4F57-B9C5-8CB689B3C9A9}" presName="quadrant3" presStyleLbl="node1" presStyleIdx="2" presStyleCnt="4">
        <dgm:presLayoutVars>
          <dgm:chMax val="1"/>
          <dgm:bulletEnabled val="1"/>
        </dgm:presLayoutVars>
      </dgm:prSet>
      <dgm:spPr/>
    </dgm:pt>
    <dgm:pt modelId="{82B7E596-44D6-4EB9-B0E2-3C93DD237464}" type="pres">
      <dgm:prSet presAssocID="{995A16A5-C766-4F57-B9C5-8CB689B3C9A9}" presName="quadrant4" presStyleLbl="node1" presStyleIdx="3" presStyleCnt="4">
        <dgm:presLayoutVars>
          <dgm:chMax val="1"/>
          <dgm:bulletEnabled val="1"/>
        </dgm:presLayoutVars>
      </dgm:prSet>
      <dgm:spPr/>
    </dgm:pt>
    <dgm:pt modelId="{54EA5306-E962-43FF-BC66-4AEA4711B0FA}" type="pres">
      <dgm:prSet presAssocID="{995A16A5-C766-4F57-B9C5-8CB689B3C9A9}" presName="quadrantPlaceholder" presStyleCnt="0"/>
      <dgm:spPr/>
    </dgm:pt>
    <dgm:pt modelId="{849E3745-332F-4902-A7F0-F6EAFA7DFF8F}" type="pres">
      <dgm:prSet presAssocID="{995A16A5-C766-4F57-B9C5-8CB689B3C9A9}" presName="center1" presStyleLbl="fgShp" presStyleIdx="0" presStyleCnt="2"/>
      <dgm:spPr/>
    </dgm:pt>
    <dgm:pt modelId="{AA13D4AD-BAD8-42D9-83E8-FC1D3665E4F0}" type="pres">
      <dgm:prSet presAssocID="{995A16A5-C766-4F57-B9C5-8CB689B3C9A9}" presName="center2" presStyleLbl="fgShp" presStyleIdx="1" presStyleCnt="2"/>
      <dgm:spPr/>
    </dgm:pt>
  </dgm:ptLst>
  <dgm:cxnLst>
    <dgm:cxn modelId="{62EC1305-9073-45BA-8153-865625CC3C3D}" srcId="{72C025D9-1633-4ED5-B142-0A9B3639ADB3}" destId="{38C0950C-C0B4-481B-AC0B-5FFE6D11B25F}" srcOrd="0" destOrd="0" parTransId="{39936D70-21A6-491B-A789-B8407202769E}" sibTransId="{882263DE-8754-43B8-ABA4-4BFA8BF3DD6F}"/>
    <dgm:cxn modelId="{C860CE0E-B3B7-4A47-99FE-8F94C173327E}" type="presOf" srcId="{6E86CAAD-4A4B-4D60-AC9B-3D207719A957}" destId="{667F51AF-A982-43D2-A7AF-E902F3051C65}" srcOrd="1" destOrd="0" presId="urn:microsoft.com/office/officeart/2005/8/layout/cycle4"/>
    <dgm:cxn modelId="{412B8E2D-1E26-4FE7-A018-BE55A74819F1}" srcId="{E7B1B85F-FBFF-4486-A9DB-E588DEE118B3}" destId="{E45F6D6D-7014-4132-A480-948CCC6FDEDC}" srcOrd="0" destOrd="0" parTransId="{78166E76-B658-4421-81AD-EE37F504F5B9}" sibTransId="{6951AEB8-7FC4-4098-BF73-88F468B67DF1}"/>
    <dgm:cxn modelId="{83F6AB31-9B2D-4562-8559-99C1C02C191B}" type="presOf" srcId="{3DA8815F-BE83-46D2-A2D6-4A8C6B8417FA}" destId="{AB263B14-D3E0-4D0F-B9AF-1FB4D03DAC30}" srcOrd="0" destOrd="0" presId="urn:microsoft.com/office/officeart/2005/8/layout/cycle4"/>
    <dgm:cxn modelId="{6B14B432-B6EB-4244-9B70-DF95EC0C9F50}" srcId="{995A16A5-C766-4F57-B9C5-8CB689B3C9A9}" destId="{72C025D9-1633-4ED5-B142-0A9B3639ADB3}" srcOrd="3" destOrd="0" parTransId="{260D8A19-1F9D-4596-B6B4-549234DF57FE}" sibTransId="{1DD40F48-D2F5-4078-9E2D-1D3D59604090}"/>
    <dgm:cxn modelId="{AC3A6334-2A76-44E1-8556-7944C650709F}" type="presOf" srcId="{00DC37FA-2C75-4188-A770-86D0B5A76765}" destId="{E3E6F82C-F8A9-43B5-9390-5BD751519E66}" srcOrd="0" destOrd="0" presId="urn:microsoft.com/office/officeart/2005/8/layout/cycle4"/>
    <dgm:cxn modelId="{9F74BB3D-9D7D-4DE2-A63A-E00D2B5E872B}" srcId="{00DC37FA-2C75-4188-A770-86D0B5A76765}" destId="{6E86CAAD-4A4B-4D60-AC9B-3D207719A957}" srcOrd="0" destOrd="0" parTransId="{AD763BF2-0129-4F4C-99B9-43C9FD66EEF8}" sibTransId="{B242DAB6-FEDF-4D31-AA9C-8803A092FE4B}"/>
    <dgm:cxn modelId="{56E1186B-589C-46F8-81D0-1ABC5567031A}" srcId="{995A16A5-C766-4F57-B9C5-8CB689B3C9A9}" destId="{00DC37FA-2C75-4188-A770-86D0B5A76765}" srcOrd="2" destOrd="0" parTransId="{67D64CE4-E887-43BA-A29C-B2E009431E77}" sibTransId="{90F3D072-B5FD-4DAF-9F76-6CDE6F240A9D}"/>
    <dgm:cxn modelId="{9C196076-C3C8-4010-8EA8-4E1AE91154F7}" type="presOf" srcId="{E45F6D6D-7014-4132-A480-948CCC6FDEDC}" destId="{425542A7-9013-4372-A351-CFFDA89C313D}" srcOrd="1" destOrd="0" presId="urn:microsoft.com/office/officeart/2005/8/layout/cycle4"/>
    <dgm:cxn modelId="{D7D4715A-FC8C-461E-A65B-40865661D3C2}" type="presOf" srcId="{4C62C5D8-DB04-4308-98CA-9DF0FAB1CF6C}" destId="{5AB21D55-7426-4D69-B19B-6145091BCFCA}" srcOrd="0" destOrd="0" presId="urn:microsoft.com/office/officeart/2005/8/layout/cycle4"/>
    <dgm:cxn modelId="{AA290480-EC4C-4922-BC4D-A153F44C7050}" srcId="{995A16A5-C766-4F57-B9C5-8CB689B3C9A9}" destId="{3DA8815F-BE83-46D2-A2D6-4A8C6B8417FA}" srcOrd="0" destOrd="0" parTransId="{20CCCF92-14D4-4664-B6FE-C02E204F6FE7}" sibTransId="{E339A701-F30E-4352-B563-3E430A053D9D}"/>
    <dgm:cxn modelId="{09CF458E-912B-4EC9-8B33-FB40AF36A015}" type="presOf" srcId="{72C025D9-1633-4ED5-B142-0A9B3639ADB3}" destId="{82B7E596-44D6-4EB9-B0E2-3C93DD237464}" srcOrd="0" destOrd="0" presId="urn:microsoft.com/office/officeart/2005/8/layout/cycle4"/>
    <dgm:cxn modelId="{0A318B9E-2A83-4FD8-95E6-160BBA3BBEDF}" type="presOf" srcId="{38C0950C-C0B4-481B-AC0B-5FFE6D11B25F}" destId="{A2F7BE18-9978-4058-98BA-47686D483D92}" srcOrd="0" destOrd="0" presId="urn:microsoft.com/office/officeart/2005/8/layout/cycle4"/>
    <dgm:cxn modelId="{4CD84FAA-67DE-4DC6-99CE-6DF82A6F0E7F}" type="presOf" srcId="{38C0950C-C0B4-481B-AC0B-5FFE6D11B25F}" destId="{543FAC0C-6E6A-4190-BEAD-AEC0B7B4AD1E}" srcOrd="1" destOrd="0" presId="urn:microsoft.com/office/officeart/2005/8/layout/cycle4"/>
    <dgm:cxn modelId="{4BCDECAC-0F00-4E81-89DF-C1C4303CA2BB}" type="presOf" srcId="{E7B1B85F-FBFF-4486-A9DB-E588DEE118B3}" destId="{22A2AC66-2CD8-43EB-B173-4638558DDE06}" srcOrd="0" destOrd="0" presId="urn:microsoft.com/office/officeart/2005/8/layout/cycle4"/>
    <dgm:cxn modelId="{C21E38C0-8DF6-46B6-B62C-8689132EA129}" srcId="{3DA8815F-BE83-46D2-A2D6-4A8C6B8417FA}" destId="{4C62C5D8-DB04-4308-98CA-9DF0FAB1CF6C}" srcOrd="0" destOrd="0" parTransId="{179825C9-449F-477E-9E81-D978C70A1F9E}" sibTransId="{6AAE5F86-CA5D-4ABB-B379-4617FA253B51}"/>
    <dgm:cxn modelId="{18C0A2C2-7172-4279-8B02-4F345DAC5458}" type="presOf" srcId="{4C62C5D8-DB04-4308-98CA-9DF0FAB1CF6C}" destId="{5DB5F103-6390-440C-B04A-C8AA338E6773}" srcOrd="1" destOrd="0" presId="urn:microsoft.com/office/officeart/2005/8/layout/cycle4"/>
    <dgm:cxn modelId="{7BB163D5-1CE8-4522-AA76-72F0FC5D9076}" type="presOf" srcId="{E45F6D6D-7014-4132-A480-948CCC6FDEDC}" destId="{3F9A5A73-34B0-458A-9ADB-4B1ED1EA2E37}" srcOrd="0" destOrd="0" presId="urn:microsoft.com/office/officeart/2005/8/layout/cycle4"/>
    <dgm:cxn modelId="{7931DFE1-BA02-40B3-96B0-765561993A8B}" srcId="{995A16A5-C766-4F57-B9C5-8CB689B3C9A9}" destId="{E7B1B85F-FBFF-4486-A9DB-E588DEE118B3}" srcOrd="1" destOrd="0" parTransId="{A63CDDAB-74FF-4464-BBAE-A1BC3DAF3880}" sibTransId="{12B93F14-94E3-4678-B62E-E5E778612F73}"/>
    <dgm:cxn modelId="{A4B8FCE4-A05E-41FA-9976-0F0AFA4FFE21}" type="presOf" srcId="{995A16A5-C766-4F57-B9C5-8CB689B3C9A9}" destId="{49ED8A49-8581-46C6-B8AD-613A56D70A16}" srcOrd="0" destOrd="0" presId="urn:microsoft.com/office/officeart/2005/8/layout/cycle4"/>
    <dgm:cxn modelId="{2FA2A8F8-2A7C-42D5-B9BA-85824C8DCB2F}" type="presOf" srcId="{6E86CAAD-4A4B-4D60-AC9B-3D207719A957}" destId="{4441C972-764D-49F3-9197-7F61E6B1CA06}" srcOrd="0" destOrd="0" presId="urn:microsoft.com/office/officeart/2005/8/layout/cycle4"/>
    <dgm:cxn modelId="{09595E46-516E-44DD-A9B1-F48AB909C2EB}" type="presParOf" srcId="{49ED8A49-8581-46C6-B8AD-613A56D70A16}" destId="{4DC06D6D-8306-4E7D-9B83-48C5F59FA5D4}" srcOrd="0" destOrd="0" presId="urn:microsoft.com/office/officeart/2005/8/layout/cycle4"/>
    <dgm:cxn modelId="{D63859A3-D500-4C27-A5BA-5BB5156ECBF6}" type="presParOf" srcId="{4DC06D6D-8306-4E7D-9B83-48C5F59FA5D4}" destId="{56BDCE49-664B-4679-8F87-1D6B6B61EC9B}" srcOrd="0" destOrd="0" presId="urn:microsoft.com/office/officeart/2005/8/layout/cycle4"/>
    <dgm:cxn modelId="{79AE3B40-A9F7-4980-9F3B-09687674DEC2}" type="presParOf" srcId="{56BDCE49-664B-4679-8F87-1D6B6B61EC9B}" destId="{5AB21D55-7426-4D69-B19B-6145091BCFCA}" srcOrd="0" destOrd="0" presId="urn:microsoft.com/office/officeart/2005/8/layout/cycle4"/>
    <dgm:cxn modelId="{27658496-51A5-4D6C-8F1F-D0A4461DAA7F}" type="presParOf" srcId="{56BDCE49-664B-4679-8F87-1D6B6B61EC9B}" destId="{5DB5F103-6390-440C-B04A-C8AA338E6773}" srcOrd="1" destOrd="0" presId="urn:microsoft.com/office/officeart/2005/8/layout/cycle4"/>
    <dgm:cxn modelId="{D77FC028-39F8-4013-9F81-78DD9CEB060F}" type="presParOf" srcId="{4DC06D6D-8306-4E7D-9B83-48C5F59FA5D4}" destId="{3F58089A-F5BC-4F3D-B1A4-9A9E74773D43}" srcOrd="1" destOrd="0" presId="urn:microsoft.com/office/officeart/2005/8/layout/cycle4"/>
    <dgm:cxn modelId="{5CBC60D6-3E2E-4D7F-A2FD-824660397B36}" type="presParOf" srcId="{3F58089A-F5BC-4F3D-B1A4-9A9E74773D43}" destId="{3F9A5A73-34B0-458A-9ADB-4B1ED1EA2E37}" srcOrd="0" destOrd="0" presId="urn:microsoft.com/office/officeart/2005/8/layout/cycle4"/>
    <dgm:cxn modelId="{6E20C9F6-2C83-45CA-BE5C-5CFDE17F651B}" type="presParOf" srcId="{3F58089A-F5BC-4F3D-B1A4-9A9E74773D43}" destId="{425542A7-9013-4372-A351-CFFDA89C313D}" srcOrd="1" destOrd="0" presId="urn:microsoft.com/office/officeart/2005/8/layout/cycle4"/>
    <dgm:cxn modelId="{83EF6C6D-190A-424A-A37C-041FD3C4C076}" type="presParOf" srcId="{4DC06D6D-8306-4E7D-9B83-48C5F59FA5D4}" destId="{429CEF8E-1DD8-45AD-9AE9-9D8D679DAD00}" srcOrd="2" destOrd="0" presId="urn:microsoft.com/office/officeart/2005/8/layout/cycle4"/>
    <dgm:cxn modelId="{4C338E6C-04AF-4541-AD74-CA8DD1D28B4B}" type="presParOf" srcId="{429CEF8E-1DD8-45AD-9AE9-9D8D679DAD00}" destId="{4441C972-764D-49F3-9197-7F61E6B1CA06}" srcOrd="0" destOrd="0" presId="urn:microsoft.com/office/officeart/2005/8/layout/cycle4"/>
    <dgm:cxn modelId="{85C2D996-A16C-4204-9279-C98761B280EA}" type="presParOf" srcId="{429CEF8E-1DD8-45AD-9AE9-9D8D679DAD00}" destId="{667F51AF-A982-43D2-A7AF-E902F3051C65}" srcOrd="1" destOrd="0" presId="urn:microsoft.com/office/officeart/2005/8/layout/cycle4"/>
    <dgm:cxn modelId="{151A3002-EE36-4BAE-ACA5-F5422EE06F28}" type="presParOf" srcId="{4DC06D6D-8306-4E7D-9B83-48C5F59FA5D4}" destId="{FAEE1C13-580A-45FD-B791-54FC6F19EC5A}" srcOrd="3" destOrd="0" presId="urn:microsoft.com/office/officeart/2005/8/layout/cycle4"/>
    <dgm:cxn modelId="{787FB643-3FE3-4A1D-A674-C14A523C45DC}" type="presParOf" srcId="{FAEE1C13-580A-45FD-B791-54FC6F19EC5A}" destId="{A2F7BE18-9978-4058-98BA-47686D483D92}" srcOrd="0" destOrd="0" presId="urn:microsoft.com/office/officeart/2005/8/layout/cycle4"/>
    <dgm:cxn modelId="{D462714B-38C2-4C53-9B77-582386215264}" type="presParOf" srcId="{FAEE1C13-580A-45FD-B791-54FC6F19EC5A}" destId="{543FAC0C-6E6A-4190-BEAD-AEC0B7B4AD1E}" srcOrd="1" destOrd="0" presId="urn:microsoft.com/office/officeart/2005/8/layout/cycle4"/>
    <dgm:cxn modelId="{F922AEB3-4A15-4771-A9EA-81BD5AF95F25}" type="presParOf" srcId="{4DC06D6D-8306-4E7D-9B83-48C5F59FA5D4}" destId="{E5A25E52-0EB2-472F-912A-931EC727BFBA}" srcOrd="4" destOrd="0" presId="urn:microsoft.com/office/officeart/2005/8/layout/cycle4"/>
    <dgm:cxn modelId="{E305FFF1-9D9F-415B-8E47-4B2C1A92952C}" type="presParOf" srcId="{49ED8A49-8581-46C6-B8AD-613A56D70A16}" destId="{F1C6F655-DCCC-4F6A-8A46-37899135390D}" srcOrd="1" destOrd="0" presId="urn:microsoft.com/office/officeart/2005/8/layout/cycle4"/>
    <dgm:cxn modelId="{77D45C66-05F5-4D30-8C7A-7D12C9B00EFE}" type="presParOf" srcId="{F1C6F655-DCCC-4F6A-8A46-37899135390D}" destId="{AB263B14-D3E0-4D0F-B9AF-1FB4D03DAC30}" srcOrd="0" destOrd="0" presId="urn:microsoft.com/office/officeart/2005/8/layout/cycle4"/>
    <dgm:cxn modelId="{7868F66E-180E-4F6C-B63B-101D8421884C}" type="presParOf" srcId="{F1C6F655-DCCC-4F6A-8A46-37899135390D}" destId="{22A2AC66-2CD8-43EB-B173-4638558DDE06}" srcOrd="1" destOrd="0" presId="urn:microsoft.com/office/officeart/2005/8/layout/cycle4"/>
    <dgm:cxn modelId="{D1894B8C-D002-4F90-953A-4F243407D896}" type="presParOf" srcId="{F1C6F655-DCCC-4F6A-8A46-37899135390D}" destId="{E3E6F82C-F8A9-43B5-9390-5BD751519E66}" srcOrd="2" destOrd="0" presId="urn:microsoft.com/office/officeart/2005/8/layout/cycle4"/>
    <dgm:cxn modelId="{1CE77DDF-9539-4FC3-B144-D32179DE421A}" type="presParOf" srcId="{F1C6F655-DCCC-4F6A-8A46-37899135390D}" destId="{82B7E596-44D6-4EB9-B0E2-3C93DD237464}" srcOrd="3" destOrd="0" presId="urn:microsoft.com/office/officeart/2005/8/layout/cycle4"/>
    <dgm:cxn modelId="{707B99EF-C049-4052-8781-9BB9CF638F58}" type="presParOf" srcId="{F1C6F655-DCCC-4F6A-8A46-37899135390D}" destId="{54EA5306-E962-43FF-BC66-4AEA4711B0FA}" srcOrd="4" destOrd="0" presId="urn:microsoft.com/office/officeart/2005/8/layout/cycle4"/>
    <dgm:cxn modelId="{321827E0-8F91-4774-B4BD-3DCFA094B411}" type="presParOf" srcId="{49ED8A49-8581-46C6-B8AD-613A56D70A16}" destId="{849E3745-332F-4902-A7F0-F6EAFA7DFF8F}" srcOrd="2" destOrd="0" presId="urn:microsoft.com/office/officeart/2005/8/layout/cycle4"/>
    <dgm:cxn modelId="{377A408F-D350-408C-88C6-3BCC5509EE40}" type="presParOf" srcId="{49ED8A49-8581-46C6-B8AD-613A56D70A16}" destId="{AA13D4AD-BAD8-42D9-83E8-FC1D3665E4F0}"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C972-764D-49F3-9197-7F61E6B1CA06}">
      <dsp:nvSpPr>
        <dsp:cNvPr id="0" name=""/>
        <dsp:cNvSpPr/>
      </dsp:nvSpPr>
      <dsp:spPr>
        <a:xfrm>
          <a:off x="4219444" y="3165153"/>
          <a:ext cx="2299390" cy="14894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使用认识的算法编程求解问题</a:t>
          </a:r>
        </a:p>
      </dsp:txBody>
      <dsp:txXfrm>
        <a:off x="4941980" y="3570243"/>
        <a:ext cx="1544135" cy="1051674"/>
      </dsp:txXfrm>
    </dsp:sp>
    <dsp:sp modelId="{A2F7BE18-9978-4058-98BA-47686D483D92}">
      <dsp:nvSpPr>
        <dsp:cNvPr id="0" name=""/>
        <dsp:cNvSpPr/>
      </dsp:nvSpPr>
      <dsp:spPr>
        <a:xfrm>
          <a:off x="467806" y="3165153"/>
          <a:ext cx="2299390" cy="14894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根据求解的结果得出结论，撰写论文</a:t>
          </a:r>
        </a:p>
      </dsp:txBody>
      <dsp:txXfrm>
        <a:off x="500525" y="3570243"/>
        <a:ext cx="1544135" cy="1051674"/>
      </dsp:txXfrm>
    </dsp:sp>
    <dsp:sp modelId="{3F9A5A73-34B0-458A-9ADB-4B1ED1EA2E37}">
      <dsp:nvSpPr>
        <dsp:cNvPr id="0" name=""/>
        <dsp:cNvSpPr/>
      </dsp:nvSpPr>
      <dsp:spPr>
        <a:xfrm>
          <a:off x="4219444" y="0"/>
          <a:ext cx="2299390" cy="14894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从实际问题中抽象出数学问题，寻找问题的约束条件，边界条件</a:t>
          </a:r>
        </a:p>
      </dsp:txBody>
      <dsp:txXfrm>
        <a:off x="4941980" y="32719"/>
        <a:ext cx="1544135" cy="1051674"/>
      </dsp:txXfrm>
    </dsp:sp>
    <dsp:sp modelId="{5AB21D55-7426-4D69-B19B-6145091BCFCA}">
      <dsp:nvSpPr>
        <dsp:cNvPr id="0" name=""/>
        <dsp:cNvSpPr/>
      </dsp:nvSpPr>
      <dsp:spPr>
        <a:xfrm>
          <a:off x="467806" y="0"/>
          <a:ext cx="2299390" cy="14894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分析题目关键点，确定考察点及解答方法</a:t>
          </a:r>
        </a:p>
      </dsp:txBody>
      <dsp:txXfrm>
        <a:off x="500525" y="32719"/>
        <a:ext cx="1544135" cy="1051674"/>
      </dsp:txXfrm>
    </dsp:sp>
    <dsp:sp modelId="{AB263B14-D3E0-4D0F-B9AF-1FB4D03DAC30}">
      <dsp:nvSpPr>
        <dsp:cNvPr id="0" name=""/>
        <dsp:cNvSpPr/>
      </dsp:nvSpPr>
      <dsp:spPr>
        <a:xfrm>
          <a:off x="1431316" y="265314"/>
          <a:ext cx="2015457" cy="2015457"/>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题目解读</a:t>
          </a:r>
        </a:p>
      </dsp:txBody>
      <dsp:txXfrm>
        <a:off x="2021630" y="855628"/>
        <a:ext cx="1425143" cy="1425143"/>
      </dsp:txXfrm>
    </dsp:sp>
    <dsp:sp modelId="{22A2AC66-2CD8-43EB-B173-4638558DDE06}">
      <dsp:nvSpPr>
        <dsp:cNvPr id="0" name=""/>
        <dsp:cNvSpPr/>
      </dsp:nvSpPr>
      <dsp:spPr>
        <a:xfrm rot="5400000">
          <a:off x="3539867" y="265314"/>
          <a:ext cx="2015457" cy="2015457"/>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抽象模型</a:t>
          </a:r>
        </a:p>
      </dsp:txBody>
      <dsp:txXfrm rot="-5400000">
        <a:off x="3539867" y="855628"/>
        <a:ext cx="1425143" cy="1425143"/>
      </dsp:txXfrm>
    </dsp:sp>
    <dsp:sp modelId="{E3E6F82C-F8A9-43B5-9390-5BD751519E66}">
      <dsp:nvSpPr>
        <dsp:cNvPr id="0" name=""/>
        <dsp:cNvSpPr/>
      </dsp:nvSpPr>
      <dsp:spPr>
        <a:xfrm rot="10800000">
          <a:off x="3539867" y="2373864"/>
          <a:ext cx="2015457" cy="2015457"/>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求解问题</a:t>
          </a:r>
        </a:p>
      </dsp:txBody>
      <dsp:txXfrm rot="10800000">
        <a:off x="3539867" y="2373864"/>
        <a:ext cx="1425143" cy="1425143"/>
      </dsp:txXfrm>
    </dsp:sp>
    <dsp:sp modelId="{82B7E596-44D6-4EB9-B0E2-3C93DD237464}">
      <dsp:nvSpPr>
        <dsp:cNvPr id="0" name=""/>
        <dsp:cNvSpPr/>
      </dsp:nvSpPr>
      <dsp:spPr>
        <a:xfrm rot="16200000">
          <a:off x="1431316" y="2373864"/>
          <a:ext cx="2015457" cy="2015457"/>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得出结论</a:t>
          </a:r>
        </a:p>
      </dsp:txBody>
      <dsp:txXfrm rot="5400000">
        <a:off x="2021630" y="2373864"/>
        <a:ext cx="1425143" cy="1425143"/>
      </dsp:txXfrm>
    </dsp:sp>
    <dsp:sp modelId="{849E3745-332F-4902-A7F0-F6EAFA7DFF8F}">
      <dsp:nvSpPr>
        <dsp:cNvPr id="0" name=""/>
        <dsp:cNvSpPr/>
      </dsp:nvSpPr>
      <dsp:spPr>
        <a:xfrm>
          <a:off x="3145386" y="1908401"/>
          <a:ext cx="695868" cy="605102"/>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13D4AD-BAD8-42D9-83E8-FC1D3665E4F0}">
      <dsp:nvSpPr>
        <dsp:cNvPr id="0" name=""/>
        <dsp:cNvSpPr/>
      </dsp:nvSpPr>
      <dsp:spPr>
        <a:xfrm rot="10800000">
          <a:off x="3145386" y="2141133"/>
          <a:ext cx="695868" cy="605102"/>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8B8AF-B0E6-44E4-BA59-035E030CBB19}" type="datetimeFigureOut">
              <a:rPr lang="zh-CN" altLang="en-US" smtClean="0"/>
              <a:t>2019/9/27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951FB-FC33-454D-96F9-3C4F9B466184}" type="slidenum">
              <a:rPr lang="zh-CN" altLang="en-US" smtClean="0"/>
              <a:t>‹#›</a:t>
            </a:fld>
            <a:endParaRPr lang="zh-CN" altLang="en-US"/>
          </a:p>
        </p:txBody>
      </p:sp>
    </p:spTree>
    <p:extLst>
      <p:ext uri="{BB962C8B-B14F-4D97-AF65-F5344CB8AC3E}">
        <p14:creationId xmlns:p14="http://schemas.microsoft.com/office/powerpoint/2010/main" val="4251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a:solidFill>
                  <a:srgbClr val="FFFFFF"/>
                </a:solidFill>
                <a:latin typeface="Segoe UI Light"/>
                <a:ea typeface="微软雅黑"/>
                <a:cs typeface="Segoe UI Light"/>
              </a:rPr>
              <a:t>字体使用 </a:t>
            </a: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r>
              <a:rPr lang="zh-CN" altLang="en-US" sz="1400">
                <a:solidFill>
                  <a:srgbClr val="FFFFFF"/>
                </a:solidFill>
                <a:latin typeface="Segoe UI Light"/>
                <a:ea typeface="微软雅黑"/>
                <a:cs typeface="Segoe UI Light"/>
              </a:rPr>
              <a:t>行距</a:t>
            </a: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r>
              <a:rPr lang="zh-CN" altLang="en-US" sz="1400">
                <a:solidFill>
                  <a:srgbClr val="FFFFFF"/>
                </a:solidFill>
                <a:latin typeface="Segoe UI Light"/>
                <a:ea typeface="微软雅黑"/>
                <a:cs typeface="Segoe UI Light"/>
              </a:rPr>
              <a:t>背景图片出处</a:t>
            </a:r>
          </a:p>
          <a:p>
            <a:pPr defTabSz="609585">
              <a:lnSpc>
                <a:spcPct val="130000"/>
              </a:lnSpc>
            </a:pPr>
            <a:endParaRPr lang="zh-CN" altLang="en-US" sz="1400">
              <a:solidFill>
                <a:srgbClr val="FFFFFF"/>
              </a:solidFill>
              <a:latin typeface="Segoe UI Light"/>
              <a:ea typeface="微软雅黑"/>
              <a:cs typeface="Segoe UI Light"/>
            </a:endParaRPr>
          </a:p>
          <a:p>
            <a:pPr defTabSz="609585">
              <a:lnSpc>
                <a:spcPct val="130000"/>
              </a:lnSpc>
            </a:pPr>
            <a:endParaRPr lang="zh-CN" altLang="en-US" sz="1400">
              <a:solidFill>
                <a:srgbClr val="FFFFFF"/>
              </a:solidFill>
              <a:latin typeface="Segoe UI Light"/>
              <a:ea typeface="微软雅黑"/>
              <a:cs typeface="Segoe UI Light"/>
            </a:endParaRPr>
          </a:p>
          <a:p>
            <a:pPr defTabSz="609585">
              <a:lnSpc>
                <a:spcPct val="130000"/>
              </a:lnSpc>
            </a:pPr>
            <a:r>
              <a:rPr lang="zh-CN" altLang="en-US" sz="1400">
                <a:solidFill>
                  <a:srgbClr val="FFFFFF"/>
                </a:solidFill>
                <a:latin typeface="Segoe UI Light"/>
                <a:ea typeface="微软雅黑"/>
                <a:cs typeface="Segoe UI Light"/>
              </a:rPr>
              <a:t>声明</a:t>
            </a:r>
            <a:endParaRPr lang="en-US" altLang="zh-CN" sz="1400">
              <a:solidFill>
                <a:srgbClr val="FFFFFF"/>
              </a:solidFill>
              <a:latin typeface="Segoe UI Light"/>
              <a:ea typeface="微软雅黑"/>
              <a:cs typeface="Segoe UI Light"/>
            </a:endParaRPr>
          </a:p>
        </p:txBody>
      </p:sp>
      <p:sp>
        <p:nvSpPr>
          <p:cNvPr id="12" name="矩形 11"/>
          <p:cNvSpPr/>
          <p:nvPr userDrawn="1"/>
        </p:nvSpPr>
        <p:spPr>
          <a:xfrm>
            <a:off x="4153010" y="759873"/>
            <a:ext cx="7074345" cy="4213398"/>
          </a:xfrm>
          <a:prstGeom prst="rect">
            <a:avLst/>
          </a:prstGeom>
        </p:spPr>
        <p:txBody>
          <a:bodyPr wrap="square">
            <a:spAutoFit/>
          </a:bodyPr>
          <a:lstStyle/>
          <a:p>
            <a:pPr defTabSz="609585">
              <a:lnSpc>
                <a:spcPct val="130000"/>
              </a:lnSpc>
            </a:pPr>
            <a:r>
              <a:rPr lang="zh-CN" altLang="en-US" sz="1400">
                <a:solidFill>
                  <a:srgbClr val="FFFFFF"/>
                </a:solidFill>
                <a:latin typeface="Segoe UI Light"/>
                <a:ea typeface="微软雅黑"/>
                <a:cs typeface="Segoe UI Light"/>
              </a:rPr>
              <a:t>英文 </a:t>
            </a:r>
            <a:r>
              <a:rPr lang="en-US" altLang="zh-CN" sz="1400">
                <a:solidFill>
                  <a:srgbClr val="FFFFFF"/>
                </a:solidFill>
                <a:latin typeface="Segoe UI Light"/>
                <a:ea typeface="微软雅黑" charset="0"/>
                <a:cs typeface="Segoe UI Light"/>
              </a:rPr>
              <a:t>Arial</a:t>
            </a: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r>
              <a:rPr lang="zh-CN" altLang="en-US" sz="1400">
                <a:solidFill>
                  <a:srgbClr val="FFFFFF"/>
                </a:solidFill>
                <a:latin typeface="Segoe UI Light"/>
                <a:ea typeface="微软雅黑"/>
                <a:cs typeface="Segoe UI Light"/>
              </a:rPr>
              <a:t>中文 微软雅黑</a:t>
            </a: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r>
              <a:rPr lang="zh-CN" altLang="en-US" sz="1400">
                <a:solidFill>
                  <a:srgbClr val="FFFFFF"/>
                </a:solidFill>
                <a:latin typeface="Segoe UI Light"/>
                <a:ea typeface="微软雅黑"/>
                <a:cs typeface="Segoe UI Light"/>
              </a:rPr>
              <a:t>正文 </a:t>
            </a:r>
            <a:r>
              <a:rPr lang="en-US" altLang="zh-CN" sz="1400">
                <a:solidFill>
                  <a:srgbClr val="FFFFFF"/>
                </a:solidFill>
                <a:latin typeface="Segoe UI Light"/>
                <a:ea typeface="微软雅黑"/>
                <a:cs typeface="Segoe UI Light"/>
              </a:rPr>
              <a:t>1.3</a:t>
            </a: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endParaRPr lang="en-US" altLang="zh-CN" sz="1400">
              <a:solidFill>
                <a:srgbClr val="FFFFFF"/>
              </a:solidFill>
              <a:latin typeface="Segoe UI Light"/>
              <a:ea typeface="微软雅黑"/>
              <a:cs typeface="Segoe UI Light"/>
            </a:endParaRPr>
          </a:p>
          <a:p>
            <a:pPr defTabSz="609585">
              <a:lnSpc>
                <a:spcPct val="130000"/>
              </a:lnSpc>
            </a:pPr>
            <a:r>
              <a:rPr lang="en-US" altLang="zh-CN" sz="1400" err="1">
                <a:solidFill>
                  <a:srgbClr val="FFFFFF"/>
                </a:solidFill>
                <a:latin typeface="Segoe UI Light"/>
                <a:ea typeface="微软雅黑"/>
                <a:cs typeface="Segoe UI Light"/>
              </a:rPr>
              <a:t>cn.bing.com</a:t>
            </a:r>
            <a:endParaRPr lang="zh-CN" altLang="en-US" sz="1400">
              <a:solidFill>
                <a:srgbClr val="FFFFFF"/>
              </a:solidFill>
              <a:latin typeface="Segoe UI Light"/>
              <a:ea typeface="微软雅黑"/>
              <a:cs typeface="Segoe UI Light"/>
            </a:endParaRPr>
          </a:p>
          <a:p>
            <a:pPr defTabSz="609585">
              <a:lnSpc>
                <a:spcPct val="130000"/>
              </a:lnSpc>
            </a:pPr>
            <a:endParaRPr lang="zh-CN" altLang="en-US" sz="1400">
              <a:solidFill>
                <a:srgbClr val="FFFFFF"/>
              </a:solidFill>
              <a:latin typeface="Segoe UI Light"/>
              <a:ea typeface="微软雅黑"/>
              <a:cs typeface="Segoe UI Light"/>
            </a:endParaRPr>
          </a:p>
          <a:p>
            <a:pPr defTabSz="609585">
              <a:lnSpc>
                <a:spcPct val="130000"/>
              </a:lnSpc>
            </a:pPr>
            <a:endParaRPr lang="zh-CN" altLang="en-US" sz="140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a:solidFill>
                  <a:prstClr val="white"/>
                </a:solidFill>
                <a:latin typeface="Segoe UI Light"/>
                <a:ea typeface="微软雅黑" charset="0"/>
                <a:cs typeface="Segoe UI Light"/>
              </a:rPr>
              <a:t>OfficePLUS</a:t>
            </a:r>
            <a:endParaRPr lang="zh-CN" altLang="en-US" sz="100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64285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751437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114721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1C2027F-06D6-4BC8-A3EC-7CABC95D29CC}"/>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3</a:t>
            </a:r>
            <a:endParaRPr lang="zh-CN" altLang="en-US" sz="180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53C1403E-9C28-403F-AF9E-D35E1F87C924}"/>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
        <p:nvSpPr>
          <p:cNvPr id="5" name="文本框 4">
            <a:extLst>
              <a:ext uri="{FF2B5EF4-FFF2-40B4-BE49-F238E27FC236}">
                <a16:creationId xmlns:a16="http://schemas.microsoft.com/office/drawing/2014/main" id="{D1B738EF-E136-480B-93AB-5F0F2A39C109}"/>
              </a:ext>
            </a:extLst>
          </p:cNvPr>
          <p:cNvSpPr txBox="1"/>
          <p:nvPr userDrawn="1"/>
        </p:nvSpPr>
        <p:spPr>
          <a:xfrm>
            <a:off x="431800" y="1174234"/>
            <a:ext cx="2646878"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轻松输入公式</a:t>
            </a:r>
          </a:p>
        </p:txBody>
      </p:sp>
      <p:sp>
        <p:nvSpPr>
          <p:cNvPr id="9" name="文本框 8">
            <a:extLst>
              <a:ext uri="{FF2B5EF4-FFF2-40B4-BE49-F238E27FC236}">
                <a16:creationId xmlns:a16="http://schemas.microsoft.com/office/drawing/2014/main" id="{D39DCDD9-3003-4F3E-A683-2E544378F4E0}"/>
              </a:ext>
            </a:extLst>
          </p:cNvPr>
          <p:cNvSpPr txBox="1"/>
          <p:nvPr userDrawn="1"/>
        </p:nvSpPr>
        <p:spPr>
          <a:xfrm>
            <a:off x="318473" y="6074495"/>
            <a:ext cx="4423006" cy="276999"/>
          </a:xfrm>
          <a:prstGeom prst="rect">
            <a:avLst/>
          </a:prstGeom>
          <a:noFill/>
        </p:spPr>
        <p:txBody>
          <a:bodyPr wrap="none" rtlCol="0">
            <a:spAutoFit/>
          </a:bodyPr>
          <a:lstStyle>
            <a:defPPr>
              <a:defRPr lang="zh-CN"/>
            </a:defPPr>
            <a:lvl1pPr>
              <a:defRPr sz="1200" spc="150">
                <a:latin typeface="微软雅黑" panose="020B0503020204020204" pitchFamily="34" charset="-122"/>
                <a:ea typeface="微软雅黑" panose="020B0503020204020204" pitchFamily="34" charset="-122"/>
              </a:defRPr>
            </a:lvl1pPr>
          </a:lstStyle>
          <a:p>
            <a:pPr lvl="0"/>
            <a:r>
              <a:rPr lang="en-US" altLang="zh-CN"/>
              <a:t>1</a:t>
            </a:r>
            <a:r>
              <a:rPr lang="zh-CN" altLang="en-US"/>
              <a:t>、插入</a:t>
            </a:r>
            <a:r>
              <a:rPr lang="en-US" altLang="zh-CN"/>
              <a:t>—</a:t>
            </a:r>
            <a:r>
              <a:rPr lang="zh-CN" altLang="en-US"/>
              <a:t>符号</a:t>
            </a:r>
            <a:r>
              <a:rPr lang="en-US" altLang="zh-CN"/>
              <a:t>/</a:t>
            </a:r>
            <a:r>
              <a:rPr lang="zh-CN" altLang="en-US"/>
              <a:t>公式</a:t>
            </a:r>
            <a:r>
              <a:rPr lang="en-US" altLang="zh-CN"/>
              <a:t>—</a:t>
            </a:r>
            <a:r>
              <a:rPr lang="zh-CN" altLang="en-US"/>
              <a:t>选择基本公式</a:t>
            </a:r>
            <a:r>
              <a:rPr lang="en-US" altLang="zh-CN"/>
              <a:t>or</a:t>
            </a:r>
            <a:r>
              <a:rPr lang="zh-CN" altLang="en-US"/>
              <a:t>墨迹公式</a:t>
            </a:r>
            <a:r>
              <a:rPr lang="en-US" altLang="zh-CN"/>
              <a:t>—</a:t>
            </a:r>
            <a:r>
              <a:rPr lang="zh-CN" altLang="en-US"/>
              <a:t>编辑</a:t>
            </a:r>
          </a:p>
        </p:txBody>
      </p:sp>
      <p:sp>
        <p:nvSpPr>
          <p:cNvPr id="12" name="文本框 11">
            <a:extLst>
              <a:ext uri="{FF2B5EF4-FFF2-40B4-BE49-F238E27FC236}">
                <a16:creationId xmlns:a16="http://schemas.microsoft.com/office/drawing/2014/main" id="{4E0DF638-8907-45F3-92EC-8352F8E248A7}"/>
              </a:ext>
            </a:extLst>
          </p:cNvPr>
          <p:cNvSpPr txBox="1"/>
          <p:nvPr userDrawn="1"/>
        </p:nvSpPr>
        <p:spPr>
          <a:xfrm>
            <a:off x="7150100" y="5683766"/>
            <a:ext cx="1882247" cy="276999"/>
          </a:xfrm>
          <a:prstGeom prst="rect">
            <a:avLst/>
          </a:prstGeom>
          <a:noFill/>
        </p:spPr>
        <p:txBody>
          <a:bodyPr wrap="none" rtlCol="0">
            <a:spAutoFit/>
          </a:bodyPr>
          <a:lstStyle/>
          <a:p>
            <a:r>
              <a:rPr lang="zh-CN" altLang="en-US" sz="1200">
                <a:solidFill>
                  <a:schemeClr val="tx1">
                    <a:lumMod val="75000"/>
                    <a:lumOff val="25000"/>
                  </a:schemeClr>
                </a:solidFill>
              </a:rPr>
              <a:t>播放</a:t>
            </a:r>
            <a:r>
              <a:rPr lang="en-US" altLang="zh-CN" sz="1200">
                <a:solidFill>
                  <a:schemeClr val="tx1">
                    <a:lumMod val="75000"/>
                    <a:lumOff val="25000"/>
                  </a:schemeClr>
                </a:solidFill>
              </a:rPr>
              <a:t>PPT</a:t>
            </a:r>
            <a:r>
              <a:rPr lang="zh-CN" altLang="en-US" sz="1200">
                <a:solidFill>
                  <a:schemeClr val="tx1">
                    <a:lumMod val="75000"/>
                    <a:lumOff val="25000"/>
                  </a:schemeClr>
                </a:solidFill>
              </a:rPr>
              <a:t>，可观看</a:t>
            </a:r>
            <a:r>
              <a:rPr lang="en-US" altLang="zh-CN" sz="1200">
                <a:solidFill>
                  <a:schemeClr val="tx1">
                    <a:lumMod val="75000"/>
                    <a:lumOff val="25000"/>
                  </a:schemeClr>
                </a:solidFill>
              </a:rPr>
              <a:t>GIF</a:t>
            </a:r>
            <a:r>
              <a:rPr lang="zh-CN" altLang="en-US" sz="1200">
                <a:solidFill>
                  <a:schemeClr val="tx1">
                    <a:lumMod val="75000"/>
                    <a:lumOff val="25000"/>
                  </a:schemeClr>
                </a:solidFill>
              </a:rPr>
              <a:t>演示</a:t>
            </a:r>
          </a:p>
        </p:txBody>
      </p:sp>
      <p:pic>
        <p:nvPicPr>
          <p:cNvPr id="10" name="图片 9" descr="图片包含 屏幕截图&#10;&#10;描述已自动生成">
            <a:extLst>
              <a:ext uri="{FF2B5EF4-FFF2-40B4-BE49-F238E27FC236}">
                <a16:creationId xmlns:a16="http://schemas.microsoft.com/office/drawing/2014/main" id="{8F61CA8C-70D8-4F82-BC62-E267C0A4CDDD}"/>
              </a:ext>
            </a:extLst>
          </p:cNvPr>
          <p:cNvPicPr>
            <a:picLocks noChangeAspect="1"/>
          </p:cNvPicPr>
          <p:nvPr userDrawn="1"/>
        </p:nvPicPr>
        <p:blipFill>
          <a:blip r:embed="rId2">
            <a:extLst>
              <a:ext uri="{28A0092B-C50C-407E-A947-70E740481C1C}">
                <a14:useLocalDpi xmlns:a14="http://schemas.microsoft.com/office/drawing/2010/main" val="0"/>
              </a:ext>
            </a:extLst>
          </a:blip>
          <a:srcRect r="285"/>
          <a:stretch>
            <a:fillRect/>
          </a:stretch>
        </p:blipFill>
        <p:spPr>
          <a:xfrm>
            <a:off x="424127" y="2044054"/>
            <a:ext cx="6668196" cy="3847021"/>
          </a:xfrm>
          <a:custGeom>
            <a:avLst/>
            <a:gdLst>
              <a:gd name="connsiteX0" fmla="*/ 0 w 6668196"/>
              <a:gd name="connsiteY0" fmla="*/ 0 h 3847021"/>
              <a:gd name="connsiteX1" fmla="*/ 6668196 w 6668196"/>
              <a:gd name="connsiteY1" fmla="*/ 0 h 3847021"/>
              <a:gd name="connsiteX2" fmla="*/ 6668196 w 6668196"/>
              <a:gd name="connsiteY2" fmla="*/ 3847021 h 3847021"/>
              <a:gd name="connsiteX3" fmla="*/ 0 w 6668196"/>
              <a:gd name="connsiteY3" fmla="*/ 3847021 h 3847021"/>
            </a:gdLst>
            <a:ahLst/>
            <a:cxnLst>
              <a:cxn ang="0">
                <a:pos x="connsiteX0" y="connsiteY0"/>
              </a:cxn>
              <a:cxn ang="0">
                <a:pos x="connsiteX1" y="connsiteY1"/>
              </a:cxn>
              <a:cxn ang="0">
                <a:pos x="connsiteX2" y="connsiteY2"/>
              </a:cxn>
              <a:cxn ang="0">
                <a:pos x="connsiteX3" y="connsiteY3"/>
              </a:cxn>
            </a:cxnLst>
            <a:rect l="l" t="t" r="r" b="b"/>
            <a:pathLst>
              <a:path w="6668196" h="3847021">
                <a:moveTo>
                  <a:pt x="0" y="0"/>
                </a:moveTo>
                <a:lnTo>
                  <a:pt x="6668196" y="0"/>
                </a:lnTo>
                <a:lnTo>
                  <a:pt x="6668196" y="3847021"/>
                </a:lnTo>
                <a:lnTo>
                  <a:pt x="0" y="3847021"/>
                </a:lnTo>
                <a:close/>
              </a:path>
            </a:pathLst>
          </a:custGeom>
        </p:spPr>
      </p:pic>
    </p:spTree>
    <p:extLst>
      <p:ext uri="{BB962C8B-B14F-4D97-AF65-F5344CB8AC3E}">
        <p14:creationId xmlns:p14="http://schemas.microsoft.com/office/powerpoint/2010/main" val="73129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A0A5C785-0B4D-4701-8B19-B2A3C25FCC1E}"/>
              </a:ext>
            </a:extLst>
          </p:cNvPr>
          <p:cNvSpPr/>
          <p:nvPr userDrawn="1"/>
        </p:nvSpPr>
        <p:spPr>
          <a:xfrm>
            <a:off x="440603" y="759873"/>
            <a:ext cx="1750800" cy="369332"/>
          </a:xfrm>
          <a:prstGeom prst="rect">
            <a:avLst/>
          </a:prstGeom>
        </p:spPr>
        <p:txBody>
          <a:bodyPr wrap="none">
            <a:spAutoFit/>
          </a:bodyPr>
          <a:lstStyle/>
          <a:p>
            <a:pPr defTabSz="609585">
              <a:defRPr/>
            </a:pPr>
            <a:r>
              <a:rPr lang="zh-CN" altLang="en-US">
                <a:solidFill>
                  <a:prstClr val="black">
                    <a:lumMod val="75000"/>
                    <a:lumOff val="25000"/>
                  </a:prstClr>
                </a:solidFill>
                <a:latin typeface="Segoe UI Light"/>
                <a:ea typeface="微软雅黑"/>
                <a:cs typeface="Segoe UI Light"/>
              </a:rPr>
              <a:t>模板使用技巧</a:t>
            </a:r>
            <a:r>
              <a:rPr lang="en-US" altLang="zh-CN">
                <a:solidFill>
                  <a:prstClr val="black">
                    <a:lumMod val="75000"/>
                    <a:lumOff val="25000"/>
                  </a:prstClr>
                </a:solidFill>
                <a:latin typeface="Segoe UI Light"/>
                <a:ea typeface="微软雅黑"/>
                <a:cs typeface="Segoe UI Light"/>
              </a:rPr>
              <a:t> 3</a:t>
            </a:r>
            <a:endParaRPr lang="zh-CN" altLang="en-US" dirty="0">
              <a:solidFill>
                <a:prstClr val="black">
                  <a:lumMod val="75000"/>
                  <a:lumOff val="25000"/>
                </a:prstClr>
              </a:solidFill>
              <a:latin typeface="Segoe UI Light"/>
              <a:ea typeface="微软雅黑"/>
              <a:cs typeface="Segoe UI Light"/>
            </a:endParaRPr>
          </a:p>
        </p:txBody>
      </p:sp>
      <p:sp>
        <p:nvSpPr>
          <p:cNvPr id="22" name="矩形 21">
            <a:extLst>
              <a:ext uri="{FF2B5EF4-FFF2-40B4-BE49-F238E27FC236}">
                <a16:creationId xmlns:a16="http://schemas.microsoft.com/office/drawing/2014/main" id="{5AC89CE7-0C5C-42D4-AE5E-617FBFD9C454}"/>
              </a:ext>
            </a:extLst>
          </p:cNvPr>
          <p:cNvSpPr/>
          <p:nvPr userDrawn="1"/>
        </p:nvSpPr>
        <p:spPr>
          <a:xfrm>
            <a:off x="440603" y="182445"/>
            <a:ext cx="777777" cy="246221"/>
          </a:xfrm>
          <a:prstGeom prst="rect">
            <a:avLst/>
          </a:prstGeom>
        </p:spPr>
        <p:txBody>
          <a:bodyPr wrap="none">
            <a:spAutoFit/>
          </a:bodyPr>
          <a:lstStyle/>
          <a:p>
            <a:pPr defTabSz="609585">
              <a:defRPr/>
            </a:pPr>
            <a:r>
              <a:rPr kumimoji="1" lang="en-US" altLang="zh-CN" sz="1000" dirty="0">
                <a:solidFill>
                  <a:prstClr val="black">
                    <a:lumMod val="75000"/>
                    <a:lumOff val="25000"/>
                  </a:prstClr>
                </a:solidFill>
                <a:latin typeface="Segoe UI Light"/>
                <a:ea typeface="微软雅黑" charset="0"/>
                <a:cs typeface="Segoe UI Light"/>
              </a:rPr>
              <a:t>OfficePLUS</a:t>
            </a:r>
            <a:endParaRPr lang="zh-CN" altLang="en-US" sz="1000" dirty="0">
              <a:solidFill>
                <a:prstClr val="black">
                  <a:lumMod val="75000"/>
                  <a:lumOff val="25000"/>
                </a:prstClr>
              </a:solidFill>
              <a:latin typeface="Segoe UI Light"/>
              <a:ea typeface="微软雅黑" charset="0"/>
              <a:cs typeface="Segoe UI Light"/>
            </a:endParaRPr>
          </a:p>
        </p:txBody>
      </p:sp>
      <p:sp>
        <p:nvSpPr>
          <p:cNvPr id="23" name="文本框 22">
            <a:extLst>
              <a:ext uri="{FF2B5EF4-FFF2-40B4-BE49-F238E27FC236}">
                <a16:creationId xmlns:a16="http://schemas.microsoft.com/office/drawing/2014/main" id="{B62D1561-9EFE-4231-B743-7DC29EFA339E}"/>
              </a:ext>
            </a:extLst>
          </p:cNvPr>
          <p:cNvSpPr txBox="1"/>
          <p:nvPr userDrawn="1"/>
        </p:nvSpPr>
        <p:spPr>
          <a:xfrm>
            <a:off x="431800" y="1174234"/>
            <a:ext cx="1826141" cy="584775"/>
          </a:xfrm>
          <a:prstGeom prst="rect">
            <a:avLst/>
          </a:prstGeom>
          <a:noFill/>
        </p:spPr>
        <p:txBody>
          <a:bodyPr wrap="none" rtlCol="0">
            <a:spAutoFit/>
          </a:bodyPr>
          <a:lstStyle/>
          <a:p>
            <a:pPr>
              <a:defRPr/>
            </a:pPr>
            <a:r>
              <a:rPr lang="zh-CN" altLang="en-US" sz="3200" b="1">
                <a:solidFill>
                  <a:prstClr val="black">
                    <a:lumMod val="85000"/>
                    <a:lumOff val="15000"/>
                  </a:prstClr>
                </a:solidFill>
                <a:latin typeface="微软雅黑" panose="020B0503020204020204" pitchFamily="34" charset="-122"/>
                <a:ea typeface="微软雅黑" panose="020B0503020204020204" pitchFamily="34" charset="-122"/>
              </a:rPr>
              <a:t>设计规范</a:t>
            </a:r>
            <a:endParaRPr lang="en-US" sz="3200" b="1">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EA627A3-836F-4700-8F1A-A4CCA0A60DF9}"/>
              </a:ext>
            </a:extLst>
          </p:cNvPr>
          <p:cNvSpPr txBox="1"/>
          <p:nvPr userDrawn="1"/>
        </p:nvSpPr>
        <p:spPr>
          <a:xfrm>
            <a:off x="432118" y="2593304"/>
            <a:ext cx="4519186" cy="369332"/>
          </a:xfrm>
          <a:prstGeom prst="rect">
            <a:avLst/>
          </a:prstGeom>
          <a:noFill/>
        </p:spPr>
        <p:txBody>
          <a:bodyPr wrap="none" rtlCol="0">
            <a:spAutoFit/>
          </a:bodyPr>
          <a:lstStyle/>
          <a:p>
            <a:pPr>
              <a:defRPr/>
            </a:pPr>
            <a:r>
              <a:rPr lang="zh-CN" altLang="en-US" dirty="0">
                <a:solidFill>
                  <a:srgbClr val="000000">
                    <a:lumMod val="75000"/>
                    <a:lumOff val="25000"/>
                  </a:srgbClr>
                </a:solidFill>
                <a:latin typeface="Arial"/>
                <a:ea typeface="微软雅黑"/>
              </a:rPr>
              <a:t>正文字体：   </a:t>
            </a:r>
            <a:r>
              <a:rPr lang="en-US" altLang="zh-CN" dirty="0">
                <a:solidFill>
                  <a:srgbClr val="000000">
                    <a:lumMod val="75000"/>
                    <a:lumOff val="25000"/>
                  </a:srgbClr>
                </a:solidFill>
                <a:latin typeface="Arial"/>
                <a:ea typeface="微软雅黑"/>
              </a:rPr>
              <a:t>18</a:t>
            </a:r>
            <a:r>
              <a:rPr lang="zh-CN" altLang="en-US" dirty="0">
                <a:solidFill>
                  <a:srgbClr val="000000">
                    <a:lumMod val="75000"/>
                    <a:lumOff val="25000"/>
                  </a:srgbClr>
                </a:solidFill>
                <a:latin typeface="Arial"/>
                <a:ea typeface="微软雅黑"/>
              </a:rPr>
              <a:t>号微软雅黑  黑色淡色</a:t>
            </a:r>
            <a:r>
              <a:rPr lang="en-US" altLang="zh-CN" dirty="0">
                <a:solidFill>
                  <a:srgbClr val="000000">
                    <a:lumMod val="75000"/>
                    <a:lumOff val="25000"/>
                  </a:srgbClr>
                </a:solidFill>
                <a:latin typeface="Arial"/>
                <a:ea typeface="微软雅黑"/>
              </a:rPr>
              <a:t>25%</a:t>
            </a:r>
            <a:endParaRPr lang="zh-CN" altLang="en-US" dirty="0">
              <a:solidFill>
                <a:srgbClr val="000000">
                  <a:lumMod val="75000"/>
                  <a:lumOff val="25000"/>
                </a:srgbClr>
              </a:solidFill>
              <a:latin typeface="Arial"/>
              <a:ea typeface="微软雅黑"/>
            </a:endParaRPr>
          </a:p>
        </p:txBody>
      </p:sp>
      <p:sp>
        <p:nvSpPr>
          <p:cNvPr id="25" name="文本框 24">
            <a:extLst>
              <a:ext uri="{FF2B5EF4-FFF2-40B4-BE49-F238E27FC236}">
                <a16:creationId xmlns:a16="http://schemas.microsoft.com/office/drawing/2014/main" id="{408E81C5-D088-430B-A4E4-8F19229991FF}"/>
              </a:ext>
            </a:extLst>
          </p:cNvPr>
          <p:cNvSpPr txBox="1"/>
          <p:nvPr userDrawn="1"/>
        </p:nvSpPr>
        <p:spPr>
          <a:xfrm>
            <a:off x="432118" y="3440104"/>
            <a:ext cx="4493538" cy="369332"/>
          </a:xfrm>
          <a:prstGeom prst="rect">
            <a:avLst/>
          </a:prstGeom>
          <a:noFill/>
        </p:spPr>
        <p:txBody>
          <a:bodyPr wrap="none" rtlCol="0">
            <a:spAutoFit/>
          </a:bodyPr>
          <a:lstStyle/>
          <a:p>
            <a:pPr>
              <a:defRPr/>
            </a:pPr>
            <a:r>
              <a:rPr lang="zh-CN" altLang="en-US" dirty="0">
                <a:solidFill>
                  <a:srgbClr val="000000">
                    <a:lumMod val="75000"/>
                    <a:lumOff val="25000"/>
                  </a:srgbClr>
                </a:solidFill>
                <a:latin typeface="Arial"/>
                <a:ea typeface="微软雅黑"/>
              </a:rPr>
              <a:t>小标题字体：</a:t>
            </a:r>
            <a:r>
              <a:rPr lang="en-US" altLang="zh-CN" dirty="0">
                <a:solidFill>
                  <a:srgbClr val="000000">
                    <a:lumMod val="75000"/>
                    <a:lumOff val="25000"/>
                  </a:srgbClr>
                </a:solidFill>
                <a:latin typeface="Arial"/>
                <a:ea typeface="微软雅黑"/>
              </a:rPr>
              <a:t>24</a:t>
            </a:r>
            <a:r>
              <a:rPr lang="zh-CN" altLang="en-US" dirty="0">
                <a:solidFill>
                  <a:srgbClr val="000000">
                    <a:lumMod val="75000"/>
                    <a:lumOff val="25000"/>
                  </a:srgbClr>
                </a:solidFill>
                <a:latin typeface="Arial"/>
                <a:ea typeface="微软雅黑"/>
              </a:rPr>
              <a:t>号微软雅黑  黑色淡色</a:t>
            </a:r>
            <a:r>
              <a:rPr lang="en-US" altLang="zh-CN" dirty="0">
                <a:solidFill>
                  <a:srgbClr val="000000">
                    <a:lumMod val="75000"/>
                    <a:lumOff val="25000"/>
                  </a:srgbClr>
                </a:solidFill>
                <a:latin typeface="Arial"/>
                <a:ea typeface="微软雅黑"/>
              </a:rPr>
              <a:t>25%</a:t>
            </a:r>
            <a:endParaRPr lang="zh-CN" altLang="en-US" dirty="0">
              <a:solidFill>
                <a:srgbClr val="000000">
                  <a:lumMod val="75000"/>
                  <a:lumOff val="25000"/>
                </a:srgbClr>
              </a:solidFill>
              <a:latin typeface="Arial"/>
              <a:ea typeface="微软雅黑"/>
            </a:endParaRPr>
          </a:p>
        </p:txBody>
      </p:sp>
      <p:sp>
        <p:nvSpPr>
          <p:cNvPr id="26" name="文本框 25">
            <a:extLst>
              <a:ext uri="{FF2B5EF4-FFF2-40B4-BE49-F238E27FC236}">
                <a16:creationId xmlns:a16="http://schemas.microsoft.com/office/drawing/2014/main" id="{1E4E4BD3-172A-4236-82BB-B78AF2D2216D}"/>
              </a:ext>
            </a:extLst>
          </p:cNvPr>
          <p:cNvSpPr txBox="1"/>
          <p:nvPr userDrawn="1"/>
        </p:nvSpPr>
        <p:spPr>
          <a:xfrm>
            <a:off x="432118" y="3016704"/>
            <a:ext cx="4493538" cy="369332"/>
          </a:xfrm>
          <a:prstGeom prst="rect">
            <a:avLst/>
          </a:prstGeom>
          <a:noFill/>
        </p:spPr>
        <p:txBody>
          <a:bodyPr wrap="none" rtlCol="0">
            <a:spAutoFit/>
          </a:bodyPr>
          <a:lstStyle/>
          <a:p>
            <a:pPr>
              <a:defRPr/>
            </a:pPr>
            <a:r>
              <a:rPr lang="zh-CN" altLang="en-US" dirty="0">
                <a:solidFill>
                  <a:srgbClr val="000000">
                    <a:lumMod val="75000"/>
                    <a:lumOff val="25000"/>
                  </a:srgbClr>
                </a:solidFill>
                <a:latin typeface="Arial"/>
                <a:ea typeface="微软雅黑"/>
              </a:rPr>
              <a:t>大标题字体：</a:t>
            </a:r>
            <a:r>
              <a:rPr lang="en-US" altLang="zh-CN" dirty="0">
                <a:solidFill>
                  <a:srgbClr val="000000">
                    <a:lumMod val="75000"/>
                    <a:lumOff val="25000"/>
                  </a:srgbClr>
                </a:solidFill>
                <a:latin typeface="Arial"/>
                <a:ea typeface="微软雅黑"/>
              </a:rPr>
              <a:t>28</a:t>
            </a:r>
            <a:r>
              <a:rPr lang="zh-CN" altLang="en-US" dirty="0">
                <a:solidFill>
                  <a:srgbClr val="000000">
                    <a:lumMod val="75000"/>
                    <a:lumOff val="25000"/>
                  </a:srgbClr>
                </a:solidFill>
                <a:latin typeface="Arial"/>
                <a:ea typeface="微软雅黑"/>
              </a:rPr>
              <a:t>号微软雅黑  黑色淡色</a:t>
            </a:r>
            <a:r>
              <a:rPr lang="en-US" altLang="zh-CN" dirty="0">
                <a:solidFill>
                  <a:srgbClr val="000000">
                    <a:lumMod val="75000"/>
                    <a:lumOff val="25000"/>
                  </a:srgbClr>
                </a:solidFill>
                <a:latin typeface="Arial"/>
                <a:ea typeface="微软雅黑"/>
              </a:rPr>
              <a:t>25%</a:t>
            </a:r>
            <a:endParaRPr lang="zh-CN" altLang="en-US" dirty="0">
              <a:solidFill>
                <a:srgbClr val="000000">
                  <a:lumMod val="75000"/>
                  <a:lumOff val="25000"/>
                </a:srgbClr>
              </a:solidFill>
              <a:latin typeface="Arial"/>
              <a:ea typeface="微软雅黑"/>
            </a:endParaRPr>
          </a:p>
        </p:txBody>
      </p:sp>
      <p:sp>
        <p:nvSpPr>
          <p:cNvPr id="27" name="文本框 26">
            <a:extLst>
              <a:ext uri="{FF2B5EF4-FFF2-40B4-BE49-F238E27FC236}">
                <a16:creationId xmlns:a16="http://schemas.microsoft.com/office/drawing/2014/main" id="{9E88EEC7-3733-4804-83AB-533F921F6508}"/>
              </a:ext>
            </a:extLst>
          </p:cNvPr>
          <p:cNvSpPr txBox="1"/>
          <p:nvPr userDrawn="1"/>
        </p:nvSpPr>
        <p:spPr>
          <a:xfrm>
            <a:off x="432118" y="3863505"/>
            <a:ext cx="1197764" cy="369332"/>
          </a:xfrm>
          <a:prstGeom prst="rect">
            <a:avLst/>
          </a:prstGeom>
          <a:noFill/>
        </p:spPr>
        <p:txBody>
          <a:bodyPr wrap="none" rtlCol="0">
            <a:spAutoFit/>
          </a:bodyPr>
          <a:lstStyle/>
          <a:p>
            <a:pPr>
              <a:defRPr/>
            </a:pPr>
            <a:r>
              <a:rPr lang="zh-CN" altLang="en-US" dirty="0">
                <a:solidFill>
                  <a:srgbClr val="000000">
                    <a:lumMod val="75000"/>
                    <a:lumOff val="25000"/>
                  </a:srgbClr>
                </a:solidFill>
                <a:latin typeface="Arial"/>
                <a:ea typeface="微软雅黑"/>
              </a:rPr>
              <a:t>间距：</a:t>
            </a:r>
            <a:r>
              <a:rPr lang="en-US" altLang="zh-CN" dirty="0">
                <a:solidFill>
                  <a:srgbClr val="000000">
                    <a:lumMod val="75000"/>
                    <a:lumOff val="25000"/>
                  </a:srgbClr>
                </a:solidFill>
                <a:latin typeface="Arial"/>
                <a:ea typeface="微软雅黑"/>
              </a:rPr>
              <a:t>1.3</a:t>
            </a:r>
            <a:endParaRPr lang="zh-CN" altLang="en-US" dirty="0">
              <a:solidFill>
                <a:srgbClr val="000000">
                  <a:lumMod val="75000"/>
                  <a:lumOff val="25000"/>
                </a:srgbClr>
              </a:solidFill>
              <a:latin typeface="Arial"/>
              <a:ea typeface="微软雅黑"/>
            </a:endParaRPr>
          </a:p>
        </p:txBody>
      </p:sp>
      <p:cxnSp>
        <p:nvCxnSpPr>
          <p:cNvPr id="29" name="直接连接符 28">
            <a:extLst>
              <a:ext uri="{FF2B5EF4-FFF2-40B4-BE49-F238E27FC236}">
                <a16:creationId xmlns:a16="http://schemas.microsoft.com/office/drawing/2014/main" id="{13977316-8B3F-453F-9BE6-40B4E6C72CBA}"/>
              </a:ext>
            </a:extLst>
          </p:cNvPr>
          <p:cNvCxnSpPr>
            <a:cxnSpLocks/>
          </p:cNvCxnSpPr>
          <p:nvPr userDrawn="1"/>
        </p:nvCxnSpPr>
        <p:spPr>
          <a:xfrm flipH="1">
            <a:off x="9310390" y="3615795"/>
            <a:ext cx="1929130" cy="1"/>
          </a:xfrm>
          <a:prstGeom prst="line">
            <a:avLst/>
          </a:prstGeom>
          <a:noFill/>
          <a:ln w="12700" cap="flat" cmpd="sng" algn="ctr">
            <a:solidFill>
              <a:sysClr val="window" lastClr="FFFFFF">
                <a:lumMod val="75000"/>
              </a:sysClr>
            </a:solidFill>
            <a:prstDash val="dash"/>
            <a:miter lim="800000"/>
          </a:ln>
          <a:effectLst/>
        </p:spPr>
      </p:cxnSp>
      <p:sp>
        <p:nvSpPr>
          <p:cNvPr id="30" name="文本框 29">
            <a:extLst>
              <a:ext uri="{FF2B5EF4-FFF2-40B4-BE49-F238E27FC236}">
                <a16:creationId xmlns:a16="http://schemas.microsoft.com/office/drawing/2014/main" id="{D3A2EAF0-803F-4A52-8C31-C94B3D72BFA6}"/>
              </a:ext>
            </a:extLst>
          </p:cNvPr>
          <p:cNvSpPr txBox="1"/>
          <p:nvPr userDrawn="1"/>
        </p:nvSpPr>
        <p:spPr>
          <a:xfrm>
            <a:off x="6800853" y="1996509"/>
            <a:ext cx="1338828" cy="416909"/>
          </a:xfrm>
          <a:prstGeom prst="rect">
            <a:avLst/>
          </a:prstGeom>
          <a:noFill/>
        </p:spPr>
        <p:txBody>
          <a:bodyPr wrap="none" rtlCol="0">
            <a:spAutoFit/>
          </a:bodyPr>
          <a:lstStyle/>
          <a:p>
            <a:pPr>
              <a:lnSpc>
                <a:spcPct val="130000"/>
              </a:lnSpc>
              <a:defRPr/>
            </a:pPr>
            <a:r>
              <a:rPr lang="zh-CN" altLang="en-US" b="1">
                <a:solidFill>
                  <a:srgbClr val="000000">
                    <a:lumMod val="75000"/>
                    <a:lumOff val="25000"/>
                  </a:srgbClr>
                </a:solidFill>
                <a:latin typeface="Arial"/>
                <a:ea typeface="微软雅黑"/>
              </a:rPr>
              <a:t>统一</a:t>
            </a:r>
            <a:r>
              <a:rPr lang="zh-CN" altLang="en-US" b="1" dirty="0">
                <a:solidFill>
                  <a:srgbClr val="000000">
                    <a:lumMod val="75000"/>
                    <a:lumOff val="25000"/>
                  </a:srgbClr>
                </a:solidFill>
                <a:latin typeface="Arial"/>
                <a:ea typeface="微软雅黑"/>
              </a:rPr>
              <a:t>规范：</a:t>
            </a:r>
          </a:p>
        </p:txBody>
      </p:sp>
      <p:sp>
        <p:nvSpPr>
          <p:cNvPr id="31" name="文本框 30">
            <a:extLst>
              <a:ext uri="{FF2B5EF4-FFF2-40B4-BE49-F238E27FC236}">
                <a16:creationId xmlns:a16="http://schemas.microsoft.com/office/drawing/2014/main" id="{A1FAB58E-7A91-487C-83A3-A66B291DE477}"/>
              </a:ext>
            </a:extLst>
          </p:cNvPr>
          <p:cNvSpPr txBox="1"/>
          <p:nvPr userDrawn="1"/>
        </p:nvSpPr>
        <p:spPr>
          <a:xfrm>
            <a:off x="6800853" y="2506328"/>
            <a:ext cx="3544560" cy="416909"/>
          </a:xfrm>
          <a:prstGeom prst="rect">
            <a:avLst/>
          </a:prstGeom>
          <a:noFill/>
        </p:spPr>
        <p:txBody>
          <a:bodyPr wrap="none" rtlCol="0">
            <a:spAutoFit/>
          </a:bodyPr>
          <a:lstStyle/>
          <a:p>
            <a:pPr>
              <a:lnSpc>
                <a:spcPct val="130000"/>
              </a:lnSpc>
              <a:defRPr/>
            </a:pPr>
            <a:r>
              <a:rPr lang="en-US" altLang="zh-CN" dirty="0">
                <a:solidFill>
                  <a:srgbClr val="000000">
                    <a:lumMod val="75000"/>
                    <a:lumOff val="25000"/>
                  </a:srgbClr>
                </a:solidFill>
                <a:latin typeface="Arial"/>
                <a:ea typeface="微软雅黑"/>
              </a:rPr>
              <a:t>1</a:t>
            </a:r>
            <a:r>
              <a:rPr lang="zh-CN" altLang="en-US" dirty="0">
                <a:solidFill>
                  <a:srgbClr val="000000">
                    <a:lumMod val="75000"/>
                    <a:lumOff val="25000"/>
                  </a:srgbClr>
                </a:solidFill>
                <a:latin typeface="Arial"/>
                <a:ea typeface="微软雅黑"/>
              </a:rPr>
              <a:t>、序号之后的点，配色为主色。</a:t>
            </a:r>
          </a:p>
        </p:txBody>
      </p:sp>
      <p:sp>
        <p:nvSpPr>
          <p:cNvPr id="32" name="文本框 31">
            <a:extLst>
              <a:ext uri="{FF2B5EF4-FFF2-40B4-BE49-F238E27FC236}">
                <a16:creationId xmlns:a16="http://schemas.microsoft.com/office/drawing/2014/main" id="{7694F677-9C24-411D-8380-C672217050E3}"/>
              </a:ext>
            </a:extLst>
          </p:cNvPr>
          <p:cNvSpPr txBox="1"/>
          <p:nvPr userDrawn="1"/>
        </p:nvSpPr>
        <p:spPr>
          <a:xfrm>
            <a:off x="6804660" y="2972992"/>
            <a:ext cx="3313728" cy="416909"/>
          </a:xfrm>
          <a:prstGeom prst="rect">
            <a:avLst/>
          </a:prstGeom>
          <a:noFill/>
        </p:spPr>
        <p:txBody>
          <a:bodyPr wrap="none" rtlCol="0">
            <a:spAutoFit/>
          </a:bodyPr>
          <a:lstStyle/>
          <a:p>
            <a:pPr>
              <a:lnSpc>
                <a:spcPct val="130000"/>
              </a:lnSpc>
              <a:defRPr/>
            </a:pPr>
            <a:r>
              <a:rPr lang="en-US" altLang="zh-CN" dirty="0">
                <a:solidFill>
                  <a:srgbClr val="000000">
                    <a:lumMod val="75000"/>
                    <a:lumOff val="25000"/>
                  </a:srgbClr>
                </a:solidFill>
                <a:latin typeface="Arial"/>
                <a:ea typeface="微软雅黑"/>
              </a:rPr>
              <a:t>2</a:t>
            </a:r>
            <a:r>
              <a:rPr lang="zh-CN" altLang="en-US" dirty="0">
                <a:solidFill>
                  <a:srgbClr val="000000">
                    <a:lumMod val="75000"/>
                    <a:lumOff val="25000"/>
                  </a:srgbClr>
                </a:solidFill>
                <a:latin typeface="Arial"/>
                <a:ea typeface="微软雅黑"/>
              </a:rPr>
              <a:t>、强调色红色，透明度</a:t>
            </a:r>
            <a:r>
              <a:rPr lang="en-US" altLang="zh-CN" dirty="0">
                <a:solidFill>
                  <a:srgbClr val="000000">
                    <a:lumMod val="75000"/>
                    <a:lumOff val="25000"/>
                  </a:srgbClr>
                </a:solidFill>
                <a:latin typeface="Arial"/>
                <a:ea typeface="微软雅黑"/>
              </a:rPr>
              <a:t>50%</a:t>
            </a:r>
            <a:r>
              <a:rPr lang="zh-CN" altLang="en-US" dirty="0">
                <a:solidFill>
                  <a:srgbClr val="000000">
                    <a:lumMod val="75000"/>
                    <a:lumOff val="25000"/>
                  </a:srgbClr>
                </a:solidFill>
                <a:latin typeface="Arial"/>
                <a:ea typeface="微软雅黑"/>
              </a:rPr>
              <a:t>。</a:t>
            </a:r>
          </a:p>
        </p:txBody>
      </p:sp>
      <p:sp>
        <p:nvSpPr>
          <p:cNvPr id="33" name="文本框 32">
            <a:extLst>
              <a:ext uri="{FF2B5EF4-FFF2-40B4-BE49-F238E27FC236}">
                <a16:creationId xmlns:a16="http://schemas.microsoft.com/office/drawing/2014/main" id="{9A2858AE-5572-4FBF-8477-6C5B772693C6}"/>
              </a:ext>
            </a:extLst>
          </p:cNvPr>
          <p:cNvSpPr txBox="1"/>
          <p:nvPr userDrawn="1"/>
        </p:nvSpPr>
        <p:spPr>
          <a:xfrm>
            <a:off x="6800853" y="3383883"/>
            <a:ext cx="2621230" cy="416909"/>
          </a:xfrm>
          <a:prstGeom prst="rect">
            <a:avLst/>
          </a:prstGeom>
          <a:noFill/>
        </p:spPr>
        <p:txBody>
          <a:bodyPr wrap="none" rtlCol="0">
            <a:spAutoFit/>
          </a:bodyPr>
          <a:lstStyle/>
          <a:p>
            <a:pPr>
              <a:lnSpc>
                <a:spcPct val="130000"/>
              </a:lnSpc>
              <a:defRPr/>
            </a:pPr>
            <a:r>
              <a:rPr lang="en-US" altLang="zh-CN" dirty="0">
                <a:solidFill>
                  <a:srgbClr val="000000">
                    <a:lumMod val="75000"/>
                    <a:lumOff val="25000"/>
                  </a:srgbClr>
                </a:solidFill>
                <a:latin typeface="Arial"/>
                <a:ea typeface="微软雅黑"/>
              </a:rPr>
              <a:t>3</a:t>
            </a:r>
            <a:r>
              <a:rPr lang="zh-CN" altLang="en-US" dirty="0">
                <a:solidFill>
                  <a:srgbClr val="000000">
                    <a:lumMod val="75000"/>
                    <a:lumOff val="25000"/>
                  </a:srgbClr>
                </a:solidFill>
                <a:latin typeface="Arial"/>
                <a:ea typeface="微软雅黑"/>
              </a:rPr>
              <a:t>、使用虚线分割页面：</a:t>
            </a:r>
          </a:p>
        </p:txBody>
      </p:sp>
      <p:sp>
        <p:nvSpPr>
          <p:cNvPr id="34" name="文本框 33">
            <a:extLst>
              <a:ext uri="{FF2B5EF4-FFF2-40B4-BE49-F238E27FC236}">
                <a16:creationId xmlns:a16="http://schemas.microsoft.com/office/drawing/2014/main" id="{6C397A16-1430-41FE-BC84-1366D0A0CC24}"/>
              </a:ext>
            </a:extLst>
          </p:cNvPr>
          <p:cNvSpPr txBox="1"/>
          <p:nvPr userDrawn="1"/>
        </p:nvSpPr>
        <p:spPr>
          <a:xfrm>
            <a:off x="432118" y="1996509"/>
            <a:ext cx="877163" cy="416909"/>
          </a:xfrm>
          <a:prstGeom prst="rect">
            <a:avLst/>
          </a:prstGeom>
          <a:noFill/>
        </p:spPr>
        <p:txBody>
          <a:bodyPr wrap="none" rtlCol="0">
            <a:spAutoFit/>
          </a:bodyPr>
          <a:lstStyle/>
          <a:p>
            <a:pPr>
              <a:lnSpc>
                <a:spcPct val="130000"/>
              </a:lnSpc>
              <a:defRPr/>
            </a:pPr>
            <a:r>
              <a:rPr lang="zh-CN" altLang="en-US" b="1" dirty="0">
                <a:solidFill>
                  <a:srgbClr val="000000">
                    <a:lumMod val="75000"/>
                    <a:lumOff val="25000"/>
                  </a:srgbClr>
                </a:solidFill>
                <a:latin typeface="Arial"/>
                <a:ea typeface="微软雅黑"/>
              </a:rPr>
              <a:t>字体：</a:t>
            </a:r>
          </a:p>
        </p:txBody>
      </p:sp>
      <p:sp>
        <p:nvSpPr>
          <p:cNvPr id="35" name="文本框 34">
            <a:extLst>
              <a:ext uri="{FF2B5EF4-FFF2-40B4-BE49-F238E27FC236}">
                <a16:creationId xmlns:a16="http://schemas.microsoft.com/office/drawing/2014/main" id="{4B027B10-4017-4561-980E-0BEA6E4B9A74}"/>
              </a:ext>
            </a:extLst>
          </p:cNvPr>
          <p:cNvSpPr txBox="1"/>
          <p:nvPr userDrawn="1"/>
        </p:nvSpPr>
        <p:spPr>
          <a:xfrm>
            <a:off x="432118" y="4560339"/>
            <a:ext cx="877163" cy="416909"/>
          </a:xfrm>
          <a:prstGeom prst="rect">
            <a:avLst/>
          </a:prstGeom>
          <a:noFill/>
        </p:spPr>
        <p:txBody>
          <a:bodyPr wrap="none" rtlCol="0">
            <a:spAutoFit/>
          </a:bodyPr>
          <a:lstStyle/>
          <a:p>
            <a:pPr>
              <a:lnSpc>
                <a:spcPct val="130000"/>
              </a:lnSpc>
              <a:defRPr/>
            </a:pPr>
            <a:r>
              <a:rPr lang="zh-CN" altLang="en-US" b="1" dirty="0">
                <a:solidFill>
                  <a:srgbClr val="000000">
                    <a:lumMod val="75000"/>
                    <a:lumOff val="25000"/>
                  </a:srgbClr>
                </a:solidFill>
                <a:latin typeface="Arial"/>
                <a:ea typeface="微软雅黑"/>
              </a:rPr>
              <a:t>配色：</a:t>
            </a:r>
          </a:p>
        </p:txBody>
      </p:sp>
      <p:cxnSp>
        <p:nvCxnSpPr>
          <p:cNvPr id="36" name="直接连接符 35">
            <a:extLst>
              <a:ext uri="{FF2B5EF4-FFF2-40B4-BE49-F238E27FC236}">
                <a16:creationId xmlns:a16="http://schemas.microsoft.com/office/drawing/2014/main" id="{A356C670-D571-4311-BFF2-1D1819E029C2}"/>
              </a:ext>
            </a:extLst>
          </p:cNvPr>
          <p:cNvCxnSpPr>
            <a:cxnSpLocks/>
          </p:cNvCxnSpPr>
          <p:nvPr userDrawn="1"/>
        </p:nvCxnSpPr>
        <p:spPr>
          <a:xfrm>
            <a:off x="9931677" y="3207868"/>
            <a:ext cx="373421" cy="0"/>
          </a:xfrm>
          <a:prstGeom prst="line">
            <a:avLst/>
          </a:prstGeom>
          <a:noFill/>
          <a:ln w="127000" cap="flat" cmpd="sng" algn="ctr">
            <a:solidFill>
              <a:srgbClr val="FF9999">
                <a:alpha val="50000"/>
              </a:srgbClr>
            </a:solidFill>
            <a:prstDash val="solid"/>
            <a:miter lim="800000"/>
          </a:ln>
          <a:effectLst/>
        </p:spPr>
      </p:cxnSp>
      <p:sp>
        <p:nvSpPr>
          <p:cNvPr id="37" name="矩形 36">
            <a:extLst>
              <a:ext uri="{FF2B5EF4-FFF2-40B4-BE49-F238E27FC236}">
                <a16:creationId xmlns:a16="http://schemas.microsoft.com/office/drawing/2014/main" id="{424BFA55-D090-442C-B1D9-1FC0C862D8B2}"/>
              </a:ext>
            </a:extLst>
          </p:cNvPr>
          <p:cNvSpPr/>
          <p:nvPr userDrawn="1"/>
        </p:nvSpPr>
        <p:spPr>
          <a:xfrm>
            <a:off x="533420" y="5155446"/>
            <a:ext cx="1316362" cy="528320"/>
          </a:xfrm>
          <a:prstGeom prst="rect">
            <a:avLst/>
          </a:prstGeom>
          <a:solidFill>
            <a:srgbClr val="317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75000"/>
                  <a:lumOff val="25000"/>
                </a:srgbClr>
              </a:solidFill>
              <a:effectLst/>
              <a:uLnTx/>
              <a:uFillTx/>
              <a:latin typeface="Arial"/>
              <a:ea typeface="微软雅黑"/>
            </a:endParaRPr>
          </a:p>
        </p:txBody>
      </p:sp>
      <p:sp>
        <p:nvSpPr>
          <p:cNvPr id="38" name="矩形 37">
            <a:extLst>
              <a:ext uri="{FF2B5EF4-FFF2-40B4-BE49-F238E27FC236}">
                <a16:creationId xmlns:a16="http://schemas.microsoft.com/office/drawing/2014/main" id="{849D9219-75B4-4561-A2A4-56036C63485A}"/>
              </a:ext>
            </a:extLst>
          </p:cNvPr>
          <p:cNvSpPr/>
          <p:nvPr userDrawn="1"/>
        </p:nvSpPr>
        <p:spPr>
          <a:xfrm>
            <a:off x="1849782" y="5155446"/>
            <a:ext cx="644518" cy="528320"/>
          </a:xfrm>
          <a:prstGeom prst="rect">
            <a:avLst/>
          </a:prstGeom>
          <a:solidFill>
            <a:srgbClr val="F8CA4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lumMod val="75000"/>
                  <a:lumOff val="25000"/>
                </a:srgbClr>
              </a:solidFill>
              <a:effectLst/>
              <a:uLnTx/>
              <a:uFillTx/>
              <a:latin typeface="Arial"/>
              <a:ea typeface="微软雅黑"/>
            </a:endParaRPr>
          </a:p>
        </p:txBody>
      </p:sp>
    </p:spTree>
    <p:extLst>
      <p:ext uri="{BB962C8B-B14F-4D97-AF65-F5344CB8AC3E}">
        <p14:creationId xmlns:p14="http://schemas.microsoft.com/office/powerpoint/2010/main" val="296651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07964142-33B7-467E-AEFF-3AB745848130}"/>
              </a:ext>
            </a:extLst>
          </p:cNvPr>
          <p:cNvSpPr/>
          <p:nvPr userDrawn="1"/>
        </p:nvSpPr>
        <p:spPr>
          <a:xfrm>
            <a:off x="0" y="1447025"/>
            <a:ext cx="12192000" cy="35067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2C8121C7-D416-47B1-A8B7-A14537155E2F}"/>
              </a:ext>
            </a:extLst>
          </p:cNvPr>
          <p:cNvSpPr/>
          <p:nvPr userDrawn="1"/>
        </p:nvSpPr>
        <p:spPr>
          <a:xfrm>
            <a:off x="1102354" y="1184038"/>
            <a:ext cx="9987292" cy="4107884"/>
          </a:xfrm>
          <a:prstGeom prst="rect">
            <a:avLst/>
          </a:prstGeom>
          <a:pattFill prst="lgGrid">
            <a:fgClr>
              <a:schemeClr val="bg1">
                <a:lumMod val="95000"/>
              </a:schemeClr>
            </a:fgClr>
            <a:bgClr>
              <a:schemeClr val="bg1"/>
            </a:bgClr>
          </a:patt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a:extLst>
              <a:ext uri="{FF2B5EF4-FFF2-40B4-BE49-F238E27FC236}">
                <a16:creationId xmlns:a16="http://schemas.microsoft.com/office/drawing/2014/main" id="{5182D34D-06FB-4F4E-B7EA-3A1DAF5A792C}"/>
              </a:ext>
            </a:extLst>
          </p:cNvPr>
          <p:cNvGrpSpPr/>
          <p:nvPr userDrawn="1"/>
        </p:nvGrpSpPr>
        <p:grpSpPr>
          <a:xfrm>
            <a:off x="695326" y="939802"/>
            <a:ext cx="10671175" cy="4797041"/>
            <a:chOff x="2929531" y="3086100"/>
            <a:chExt cx="2205606" cy="1861778"/>
          </a:xfrm>
        </p:grpSpPr>
        <p:cxnSp>
          <p:nvCxnSpPr>
            <p:cNvPr id="48" name="直接箭头连接符 47">
              <a:extLst>
                <a:ext uri="{FF2B5EF4-FFF2-40B4-BE49-F238E27FC236}">
                  <a16:creationId xmlns:a16="http://schemas.microsoft.com/office/drawing/2014/main" id="{E377ECFB-6F76-426A-AADD-CB2537372F55}"/>
                </a:ext>
              </a:extLst>
            </p:cNvPr>
            <p:cNvCxnSpPr>
              <a:cxnSpLocks/>
            </p:cNvCxnSpPr>
            <p:nvPr/>
          </p:nvCxnSpPr>
          <p:spPr>
            <a:xfrm flipV="1">
              <a:off x="2929531" y="4775200"/>
              <a:ext cx="2205606" cy="202"/>
            </a:xfrm>
            <a:prstGeom prst="straightConnector1">
              <a:avLst/>
            </a:prstGeom>
            <a:ln w="25400">
              <a:solidFill>
                <a:schemeClr val="tx1">
                  <a:lumMod val="75000"/>
                  <a:lumOff val="25000"/>
                </a:schemeClr>
              </a:solidFill>
              <a:headEnd w="sm" len="sm"/>
              <a:tailEnd type="arrow" w="sm" len="sm"/>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CEC28384-04A8-4C39-AF8E-297519CFC1A4}"/>
                </a:ext>
              </a:extLst>
            </p:cNvPr>
            <p:cNvCxnSpPr>
              <a:cxnSpLocks/>
            </p:cNvCxnSpPr>
            <p:nvPr/>
          </p:nvCxnSpPr>
          <p:spPr>
            <a:xfrm flipV="1">
              <a:off x="3013659" y="3086100"/>
              <a:ext cx="0" cy="1861778"/>
            </a:xfrm>
            <a:prstGeom prst="straightConnector1">
              <a:avLst/>
            </a:prstGeom>
            <a:ln w="25400">
              <a:solidFill>
                <a:schemeClr val="tx1">
                  <a:lumMod val="75000"/>
                  <a:lumOff val="25000"/>
                </a:schemeClr>
              </a:solidFill>
              <a:headEnd w="sm" len="sm"/>
              <a:tailEnd type="arrow" w="sm" len="sm"/>
            </a:ln>
          </p:spPr>
          <p:style>
            <a:lnRef idx="1">
              <a:schemeClr val="accent1"/>
            </a:lnRef>
            <a:fillRef idx="0">
              <a:schemeClr val="accent1"/>
            </a:fillRef>
            <a:effectRef idx="0">
              <a:schemeClr val="accent1"/>
            </a:effectRef>
            <a:fontRef idx="minor">
              <a:schemeClr val="tx1"/>
            </a:fontRef>
          </p:style>
        </p:cxnSp>
      </p:grpSp>
      <p:sp>
        <p:nvSpPr>
          <p:cNvPr id="50" name="椭圆 49">
            <a:extLst>
              <a:ext uri="{FF2B5EF4-FFF2-40B4-BE49-F238E27FC236}">
                <a16:creationId xmlns:a16="http://schemas.microsoft.com/office/drawing/2014/main" id="{E1F9C981-489B-4A01-8653-6B8BC7B26660}"/>
              </a:ext>
            </a:extLst>
          </p:cNvPr>
          <p:cNvSpPr/>
          <p:nvPr userDrawn="1"/>
        </p:nvSpPr>
        <p:spPr>
          <a:xfrm>
            <a:off x="10110788" y="4300100"/>
            <a:ext cx="976312" cy="976312"/>
          </a:xfrm>
          <a:prstGeom prst="ellipse">
            <a:avLst/>
          </a:prstGeom>
          <a:no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BFCE53FB-BD09-409C-B40F-19B7593A2E29}"/>
              </a:ext>
            </a:extLst>
          </p:cNvPr>
          <p:cNvSpPr/>
          <p:nvPr userDrawn="1"/>
        </p:nvSpPr>
        <p:spPr>
          <a:xfrm>
            <a:off x="1590546" y="1213596"/>
            <a:ext cx="2124691" cy="4056465"/>
          </a:xfrm>
          <a:custGeom>
            <a:avLst/>
            <a:gdLst/>
            <a:ahLst/>
            <a:cxnLst/>
            <a:rect l="l" t="t" r="r" b="b"/>
            <a:pathLst>
              <a:path w="2154546" h="4107884">
                <a:moveTo>
                  <a:pt x="0" y="3429723"/>
                </a:moveTo>
                <a:lnTo>
                  <a:pt x="2154546" y="3429723"/>
                </a:lnTo>
                <a:lnTo>
                  <a:pt x="2154546" y="3846623"/>
                </a:lnTo>
                <a:lnTo>
                  <a:pt x="612740" y="3846623"/>
                </a:lnTo>
                <a:cubicBezTo>
                  <a:pt x="683954" y="3922783"/>
                  <a:pt x="745896" y="4005742"/>
                  <a:pt x="798564" y="4095502"/>
                </a:cubicBezTo>
                <a:lnTo>
                  <a:pt x="804948" y="4107884"/>
                </a:lnTo>
                <a:lnTo>
                  <a:pt x="400398" y="4107884"/>
                </a:lnTo>
                <a:lnTo>
                  <a:pt x="347912" y="4030593"/>
                </a:lnTo>
                <a:cubicBezTo>
                  <a:pt x="248508" y="3903001"/>
                  <a:pt x="132538" y="3815467"/>
                  <a:pt x="0" y="3767991"/>
                </a:cubicBezTo>
                <a:close/>
                <a:moveTo>
                  <a:pt x="915400" y="1292774"/>
                </a:moveTo>
                <a:lnTo>
                  <a:pt x="1305595" y="1292774"/>
                </a:lnTo>
                <a:lnTo>
                  <a:pt x="1305595" y="1863972"/>
                </a:lnTo>
                <a:lnTo>
                  <a:pt x="1870858" y="1863972"/>
                </a:lnTo>
                <a:lnTo>
                  <a:pt x="1870858" y="2243781"/>
                </a:lnTo>
                <a:lnTo>
                  <a:pt x="1305595" y="2243781"/>
                </a:lnTo>
                <a:lnTo>
                  <a:pt x="1305595" y="2813496"/>
                </a:lnTo>
                <a:lnTo>
                  <a:pt x="915400" y="2813496"/>
                </a:lnTo>
                <a:lnTo>
                  <a:pt x="915400" y="2243781"/>
                </a:lnTo>
                <a:lnTo>
                  <a:pt x="350137" y="2243781"/>
                </a:lnTo>
                <a:lnTo>
                  <a:pt x="350137" y="1863972"/>
                </a:lnTo>
                <a:lnTo>
                  <a:pt x="915400" y="1863972"/>
                </a:lnTo>
                <a:close/>
                <a:moveTo>
                  <a:pt x="0" y="0"/>
                </a:moveTo>
                <a:lnTo>
                  <a:pt x="2154546" y="0"/>
                </a:lnTo>
                <a:lnTo>
                  <a:pt x="2154546" y="389048"/>
                </a:lnTo>
                <a:lnTo>
                  <a:pt x="612740" y="389048"/>
                </a:lnTo>
                <a:cubicBezTo>
                  <a:pt x="755168" y="541367"/>
                  <a:pt x="860506" y="720887"/>
                  <a:pt x="928753" y="927606"/>
                </a:cubicBezTo>
                <a:lnTo>
                  <a:pt x="550427" y="927606"/>
                </a:lnTo>
                <a:cubicBezTo>
                  <a:pt x="514820" y="818806"/>
                  <a:pt x="447315" y="700610"/>
                  <a:pt x="347912" y="573018"/>
                </a:cubicBezTo>
                <a:cubicBezTo>
                  <a:pt x="248508" y="445426"/>
                  <a:pt x="132538" y="357892"/>
                  <a:pt x="0" y="310416"/>
                </a:cubicBezTo>
                <a:close/>
              </a:path>
            </a:pathLst>
          </a:custGeom>
          <a:solidFill>
            <a:schemeClr val="bg1">
              <a:lumMod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a:extLst>
              <a:ext uri="{FF2B5EF4-FFF2-40B4-BE49-F238E27FC236}">
                <a16:creationId xmlns:a16="http://schemas.microsoft.com/office/drawing/2014/main" id="{49C537B8-CD35-4A25-80E6-DCA30843BC4D}"/>
              </a:ext>
            </a:extLst>
          </p:cNvPr>
          <p:cNvSpPr/>
          <p:nvPr userDrawn="1"/>
        </p:nvSpPr>
        <p:spPr>
          <a:xfrm>
            <a:off x="1104899" y="1219947"/>
            <a:ext cx="9771643" cy="3960904"/>
          </a:xfrm>
          <a:custGeom>
            <a:avLst/>
            <a:gdLst>
              <a:gd name="connsiteX0" fmla="*/ 0 w 9935161"/>
              <a:gd name="connsiteY0" fmla="*/ 3962400 h 4011416"/>
              <a:gd name="connsiteX1" fmla="*/ 8496300 w 9935161"/>
              <a:gd name="connsiteY1" fmla="*/ 3454400 h 4011416"/>
              <a:gd name="connsiteX2" fmla="*/ 9855200 w 9935161"/>
              <a:gd name="connsiteY2" fmla="*/ 0 h 4011416"/>
              <a:gd name="connsiteX0" fmla="*/ 0 w 9855200"/>
              <a:gd name="connsiteY0" fmla="*/ 3962400 h 3962400"/>
              <a:gd name="connsiteX1" fmla="*/ 9855200 w 9855200"/>
              <a:gd name="connsiteY1" fmla="*/ 0 h 3962400"/>
              <a:gd name="connsiteX0" fmla="*/ 0 w 9791700"/>
              <a:gd name="connsiteY0" fmla="*/ 3949700 h 3949700"/>
              <a:gd name="connsiteX1" fmla="*/ 9791700 w 9791700"/>
              <a:gd name="connsiteY1" fmla="*/ 0 h 3949700"/>
              <a:gd name="connsiteX0" fmla="*/ 0 w 9791700"/>
              <a:gd name="connsiteY0" fmla="*/ 3949700 h 3949700"/>
              <a:gd name="connsiteX1" fmla="*/ 9791700 w 9791700"/>
              <a:gd name="connsiteY1" fmla="*/ 0 h 3949700"/>
              <a:gd name="connsiteX0" fmla="*/ 0 w 9791700"/>
              <a:gd name="connsiteY0" fmla="*/ 3949700 h 3970332"/>
              <a:gd name="connsiteX1" fmla="*/ 9791700 w 9791700"/>
              <a:gd name="connsiteY1" fmla="*/ 0 h 3970332"/>
              <a:gd name="connsiteX0" fmla="*/ 0 w 9791700"/>
              <a:gd name="connsiteY0" fmla="*/ 3949700 h 3961813"/>
              <a:gd name="connsiteX1" fmla="*/ 9791700 w 9791700"/>
              <a:gd name="connsiteY1" fmla="*/ 0 h 3961813"/>
              <a:gd name="connsiteX0" fmla="*/ 0 w 9791700"/>
              <a:gd name="connsiteY0" fmla="*/ 3949700 h 3953007"/>
              <a:gd name="connsiteX1" fmla="*/ 9791700 w 9791700"/>
              <a:gd name="connsiteY1" fmla="*/ 0 h 3953007"/>
              <a:gd name="connsiteX0" fmla="*/ 0 w 9791700"/>
              <a:gd name="connsiteY0" fmla="*/ 3949700 h 3951480"/>
              <a:gd name="connsiteX1" fmla="*/ 9791700 w 9791700"/>
              <a:gd name="connsiteY1" fmla="*/ 0 h 3951480"/>
              <a:gd name="connsiteX0" fmla="*/ 0 w 9791700"/>
              <a:gd name="connsiteY0" fmla="*/ 3949700 h 3949746"/>
              <a:gd name="connsiteX1" fmla="*/ 9791700 w 9791700"/>
              <a:gd name="connsiteY1" fmla="*/ 0 h 3949746"/>
              <a:gd name="connsiteX0" fmla="*/ 0 w 9791700"/>
              <a:gd name="connsiteY0" fmla="*/ 3949700 h 3960904"/>
              <a:gd name="connsiteX1" fmla="*/ 9791700 w 9791700"/>
              <a:gd name="connsiteY1" fmla="*/ 0 h 3960904"/>
            </a:gdLst>
            <a:ahLst/>
            <a:cxnLst>
              <a:cxn ang="0">
                <a:pos x="connsiteX0" y="connsiteY0"/>
              </a:cxn>
              <a:cxn ang="0">
                <a:pos x="connsiteX1" y="connsiteY1"/>
              </a:cxn>
            </a:cxnLst>
            <a:rect l="l" t="t" r="r" b="b"/>
            <a:pathLst>
              <a:path w="9791700" h="3960904">
                <a:moveTo>
                  <a:pt x="0" y="3949700"/>
                </a:moveTo>
                <a:cubicBezTo>
                  <a:pt x="9588500" y="3953933"/>
                  <a:pt x="9753600" y="4351867"/>
                  <a:pt x="9791700" y="0"/>
                </a:cubicBezTo>
              </a:path>
            </a:pathLst>
          </a:custGeom>
          <a:noFill/>
          <a:ln w="1905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80AA47DB-97C9-4F97-A4A7-ECCCE6D820A1}"/>
              </a:ext>
            </a:extLst>
          </p:cNvPr>
          <p:cNvSpPr/>
          <p:nvPr userDrawn="1"/>
        </p:nvSpPr>
        <p:spPr>
          <a:xfrm>
            <a:off x="3013658" y="3250098"/>
            <a:ext cx="6164684" cy="29934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占位符 56">
            <a:extLst>
              <a:ext uri="{FF2B5EF4-FFF2-40B4-BE49-F238E27FC236}">
                <a16:creationId xmlns:a16="http://schemas.microsoft.com/office/drawing/2014/main" id="{178A48F4-B2F8-439F-BA0C-4EF5636D7B7D}"/>
              </a:ext>
            </a:extLst>
          </p:cNvPr>
          <p:cNvSpPr>
            <a:spLocks noGrp="1"/>
          </p:cNvSpPr>
          <p:nvPr>
            <p:ph type="body" sz="quarter" idx="11" hasCustomPrompt="1"/>
          </p:nvPr>
        </p:nvSpPr>
        <p:spPr>
          <a:xfrm>
            <a:off x="1840669" y="2566443"/>
            <a:ext cx="8510663" cy="1089529"/>
          </a:xfrm>
          <a:prstGeom prst="rect">
            <a:avLst/>
          </a:prstGeom>
          <a:noFill/>
        </p:spPr>
        <p:txBody>
          <a:bodyPr wrap="none" rtlCol="0">
            <a:spAutoFit/>
          </a:bodyPr>
          <a:lstStyle>
            <a:lvl1pPr marL="0" indent="0" algn="ctr">
              <a:buNone/>
              <a:defRPr lang="zh-CN" altLang="en-US" sz="7200" b="1" spc="600" dirty="0">
                <a:gradFill>
                  <a:gsLst>
                    <a:gs pos="0">
                      <a:schemeClr val="accent1">
                        <a:lumMod val="30000"/>
                      </a:schemeClr>
                    </a:gs>
                    <a:gs pos="100000">
                      <a:schemeClr val="accent1">
                        <a:lumMod val="30000"/>
                      </a:schemeClr>
                    </a:gs>
                  </a:gsLst>
                  <a:lin ang="5400000" scaled="1"/>
                </a:gradFill>
                <a:effectLst/>
              </a:defRPr>
            </a:lvl1pPr>
          </a:lstStyle>
          <a:p>
            <a:r>
              <a:rPr lang="en-US" altLang="zh-CN">
                <a:gradFill>
                  <a:gsLst>
                    <a:gs pos="0">
                      <a:schemeClr val="accent1">
                        <a:lumMod val="30000"/>
                      </a:schemeClr>
                    </a:gs>
                    <a:gs pos="100000">
                      <a:schemeClr val="accent1">
                        <a:lumMod val="30000"/>
                      </a:schemeClr>
                    </a:gs>
                  </a:gsLst>
                  <a:lin ang="5400000" scaled="1"/>
                </a:gradFill>
                <a:effectLst/>
              </a:rPr>
              <a:t>《</a:t>
            </a:r>
            <a:r>
              <a:rPr lang="zh-CN" altLang="en-US">
                <a:gradFill>
                  <a:gsLst>
                    <a:gs pos="0">
                      <a:schemeClr val="accent1">
                        <a:lumMod val="30000"/>
                      </a:schemeClr>
                    </a:gs>
                    <a:gs pos="100000">
                      <a:schemeClr val="accent1">
                        <a:lumMod val="30000"/>
                      </a:schemeClr>
                    </a:gs>
                  </a:gsLst>
                  <a:lin ang="5400000" scaled="1"/>
                </a:gradFill>
                <a:effectLst/>
              </a:rPr>
              <a:t>数学课件模板</a:t>
            </a:r>
            <a:r>
              <a:rPr lang="en-US" altLang="zh-CN">
                <a:gradFill>
                  <a:gsLst>
                    <a:gs pos="0">
                      <a:schemeClr val="accent1">
                        <a:lumMod val="30000"/>
                      </a:schemeClr>
                    </a:gs>
                    <a:gs pos="100000">
                      <a:schemeClr val="accent1">
                        <a:lumMod val="30000"/>
                      </a:schemeClr>
                    </a:gs>
                  </a:gsLst>
                  <a:lin ang="5400000" scaled="1"/>
                </a:gradFill>
                <a:effectLst/>
              </a:rPr>
              <a:t>》</a:t>
            </a:r>
            <a:endParaRPr lang="zh-CN" altLang="en-US">
              <a:gradFill>
                <a:gsLst>
                  <a:gs pos="0">
                    <a:schemeClr val="accent1">
                      <a:lumMod val="30000"/>
                    </a:schemeClr>
                  </a:gs>
                  <a:gs pos="100000">
                    <a:schemeClr val="accent1">
                      <a:lumMod val="30000"/>
                    </a:schemeClr>
                  </a:gs>
                </a:gsLst>
                <a:lin ang="5400000" scaled="1"/>
              </a:gradFill>
              <a:effectLst/>
            </a:endParaRPr>
          </a:p>
        </p:txBody>
      </p:sp>
      <p:sp>
        <p:nvSpPr>
          <p:cNvPr id="59" name="文本占位符 56">
            <a:extLst>
              <a:ext uri="{FF2B5EF4-FFF2-40B4-BE49-F238E27FC236}">
                <a16:creationId xmlns:a16="http://schemas.microsoft.com/office/drawing/2014/main" id="{BBCBC643-8B2C-4BB0-B717-CF17EBBD6ACA}"/>
              </a:ext>
            </a:extLst>
          </p:cNvPr>
          <p:cNvSpPr>
            <a:spLocks noGrp="1"/>
          </p:cNvSpPr>
          <p:nvPr>
            <p:ph type="body" sz="quarter" idx="13" hasCustomPrompt="1"/>
          </p:nvPr>
        </p:nvSpPr>
        <p:spPr>
          <a:xfrm>
            <a:off x="5402474" y="4315691"/>
            <a:ext cx="1385957" cy="341632"/>
          </a:xfrm>
          <a:prstGeom prst="rect">
            <a:avLst/>
          </a:prstGeom>
          <a:noFill/>
        </p:spPr>
        <p:txBody>
          <a:bodyPr wrap="none" rtlCol="0">
            <a:spAutoFit/>
          </a:bodyPr>
          <a:lstStyle>
            <a:lvl1pPr marL="0" indent="0">
              <a:buNone/>
              <a:defRPr lang="zh-CN" altLang="en-US" sz="1800" dirty="0">
                <a:solidFill>
                  <a:schemeClr val="tx1">
                    <a:lumMod val="75000"/>
                    <a:lumOff val="25000"/>
                  </a:schemeClr>
                </a:solidFill>
              </a:defRPr>
            </a:lvl1pPr>
          </a:lstStyle>
          <a:p>
            <a:pPr marL="228600" lvl="0" indent="-228600" algn="ctr"/>
            <a:r>
              <a:rPr lang="en-US" altLang="zh-CN" err="1">
                <a:gradFill>
                  <a:gsLst>
                    <a:gs pos="0">
                      <a:schemeClr val="accent1">
                        <a:lumMod val="30000"/>
                      </a:schemeClr>
                    </a:gs>
                    <a:gs pos="100000">
                      <a:schemeClr val="accent1">
                        <a:lumMod val="30000"/>
                      </a:schemeClr>
                    </a:gs>
                  </a:gsLst>
                  <a:lin ang="5400000" scaled="1"/>
                </a:gradFill>
                <a:effectLst/>
              </a:rPr>
              <a:t>OfficePLUS</a:t>
            </a:r>
            <a:endParaRPr lang="zh-CN" altLang="en-US">
              <a:gradFill>
                <a:gsLst>
                  <a:gs pos="0">
                    <a:schemeClr val="accent1">
                      <a:lumMod val="30000"/>
                    </a:schemeClr>
                  </a:gs>
                  <a:gs pos="100000">
                    <a:schemeClr val="accent1">
                      <a:lumMod val="30000"/>
                    </a:schemeClr>
                  </a:gs>
                </a:gsLst>
                <a:lin ang="5400000" scaled="1"/>
              </a:gradFill>
              <a:effectLst/>
            </a:endParaRPr>
          </a:p>
        </p:txBody>
      </p:sp>
      <p:sp>
        <p:nvSpPr>
          <p:cNvPr id="14" name="文本占位符 56">
            <a:extLst>
              <a:ext uri="{FF2B5EF4-FFF2-40B4-BE49-F238E27FC236}">
                <a16:creationId xmlns:a16="http://schemas.microsoft.com/office/drawing/2014/main" id="{7BD7E013-EB32-4E5B-811F-FEE20F9D8EFE}"/>
              </a:ext>
            </a:extLst>
          </p:cNvPr>
          <p:cNvSpPr>
            <a:spLocks noGrp="1"/>
          </p:cNvSpPr>
          <p:nvPr>
            <p:ph type="body" sz="quarter" idx="14" hasCustomPrompt="1"/>
          </p:nvPr>
        </p:nvSpPr>
        <p:spPr>
          <a:xfrm>
            <a:off x="5131633" y="1990751"/>
            <a:ext cx="1928733" cy="480131"/>
          </a:xfrm>
          <a:prstGeom prst="rect">
            <a:avLst/>
          </a:prstGeom>
          <a:noFill/>
        </p:spPr>
        <p:txBody>
          <a:bodyPr wrap="none" rtlCol="0">
            <a:spAutoFit/>
          </a:bodyPr>
          <a:lstStyle>
            <a:lvl1pPr marL="0" indent="0" algn="ctr">
              <a:buFont typeface="Arial" panose="020B0604020202020204" pitchFamily="34" charset="0"/>
              <a:buNone/>
              <a:defRPr lang="zh-CN" altLang="en-US" sz="2800" b="1" spc="600" dirty="0">
                <a:solidFill>
                  <a:schemeClr val="tx1">
                    <a:lumMod val="75000"/>
                    <a:lumOff val="25000"/>
                  </a:schemeClr>
                </a:solidFill>
                <a:effectLst/>
              </a:defRPr>
            </a:lvl1pPr>
          </a:lstStyle>
          <a:p>
            <a:r>
              <a:rPr lang="zh-CN" altLang="en-US">
                <a:gradFill>
                  <a:gsLst>
                    <a:gs pos="0">
                      <a:schemeClr val="accent1">
                        <a:lumMod val="30000"/>
                      </a:schemeClr>
                    </a:gs>
                    <a:gs pos="100000">
                      <a:schemeClr val="accent1">
                        <a:lumMod val="30000"/>
                      </a:schemeClr>
                    </a:gs>
                  </a:gsLst>
                  <a:lin ang="5400000" scaled="1"/>
                </a:gradFill>
                <a:effectLst/>
              </a:rPr>
              <a:t>第一单元</a:t>
            </a:r>
          </a:p>
        </p:txBody>
      </p:sp>
    </p:spTree>
    <p:extLst>
      <p:ext uri="{BB962C8B-B14F-4D97-AF65-F5344CB8AC3E}">
        <p14:creationId xmlns:p14="http://schemas.microsoft.com/office/powerpoint/2010/main" val="65390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41F7C1BD-D214-4CA0-9FB3-E8AA58CF4AE1}"/>
              </a:ext>
            </a:extLst>
          </p:cNvPr>
          <p:cNvSpPr/>
          <p:nvPr userDrawn="1"/>
        </p:nvSpPr>
        <p:spPr>
          <a:xfrm>
            <a:off x="0" y="1439776"/>
            <a:ext cx="12192000" cy="39784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65C5FAF-E8A2-42B3-88AE-B239D8A52549}"/>
              </a:ext>
            </a:extLst>
          </p:cNvPr>
          <p:cNvSpPr txBox="1"/>
          <p:nvPr userDrawn="1"/>
        </p:nvSpPr>
        <p:spPr>
          <a:xfrm>
            <a:off x="5243006" y="1853711"/>
            <a:ext cx="1877438" cy="1015663"/>
          </a:xfrm>
          <a:prstGeom prst="rect">
            <a:avLst/>
          </a:prstGeom>
          <a:noFill/>
        </p:spPr>
        <p:txBody>
          <a:bodyPr wrap="none" rtlCol="0">
            <a:spAutoFit/>
          </a:bodyPr>
          <a:lstStyle/>
          <a:p>
            <a:pPr algn="ctr"/>
            <a:r>
              <a:rPr lang="zh-CN" altLang="en-US" sz="6000" b="1" spc="600">
                <a:solidFill>
                  <a:schemeClr val="tx1">
                    <a:lumMod val="75000"/>
                    <a:lumOff val="25000"/>
                  </a:schemeClr>
                </a:solidFill>
              </a:rPr>
              <a:t>目录</a:t>
            </a:r>
          </a:p>
        </p:txBody>
      </p:sp>
      <p:sp useBgFill="1">
        <p:nvSpPr>
          <p:cNvPr id="17" name="矩形 16">
            <a:extLst>
              <a:ext uri="{FF2B5EF4-FFF2-40B4-BE49-F238E27FC236}">
                <a16:creationId xmlns:a16="http://schemas.microsoft.com/office/drawing/2014/main" id="{C9628C7F-9111-4900-B0D0-236C708F0483}"/>
              </a:ext>
            </a:extLst>
          </p:cNvPr>
          <p:cNvSpPr/>
          <p:nvPr userDrawn="1"/>
        </p:nvSpPr>
        <p:spPr>
          <a:xfrm>
            <a:off x="1276250" y="3688251"/>
            <a:ext cx="1838425" cy="729489"/>
          </a:xfrm>
          <a:prstGeom prst="rect">
            <a:avLst/>
          </a:prstGeom>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76DA8EE9-9DFC-4BE9-A29F-9AA64E75BD40}"/>
              </a:ext>
            </a:extLst>
          </p:cNvPr>
          <p:cNvSpPr/>
          <p:nvPr userDrawn="1"/>
        </p:nvSpPr>
        <p:spPr>
          <a:xfrm>
            <a:off x="1446581" y="3700984"/>
            <a:ext cx="1497759" cy="6376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3A3A25CA-7D23-4286-8A50-397A70487398}"/>
              </a:ext>
            </a:extLst>
          </p:cNvPr>
          <p:cNvSpPr/>
          <p:nvPr userDrawn="1"/>
        </p:nvSpPr>
        <p:spPr>
          <a:xfrm>
            <a:off x="2037120" y="3559513"/>
            <a:ext cx="316683" cy="2574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5" name="矩形 24">
            <a:extLst>
              <a:ext uri="{FF2B5EF4-FFF2-40B4-BE49-F238E27FC236}">
                <a16:creationId xmlns:a16="http://schemas.microsoft.com/office/drawing/2014/main" id="{F01F0599-0F46-4326-BEFE-6C4771EFA808}"/>
              </a:ext>
            </a:extLst>
          </p:cNvPr>
          <p:cNvSpPr/>
          <p:nvPr userDrawn="1"/>
        </p:nvSpPr>
        <p:spPr>
          <a:xfrm>
            <a:off x="3889275" y="3688251"/>
            <a:ext cx="1838425" cy="729489"/>
          </a:xfrm>
          <a:prstGeom prst="rect">
            <a:avLst/>
          </a:prstGeom>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83EEE67A-3F8C-4D3C-A561-08DC84ED66F1}"/>
              </a:ext>
            </a:extLst>
          </p:cNvPr>
          <p:cNvSpPr/>
          <p:nvPr userDrawn="1"/>
        </p:nvSpPr>
        <p:spPr>
          <a:xfrm>
            <a:off x="4059606" y="3700984"/>
            <a:ext cx="1497759" cy="6376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639D4FC6-3E53-436D-9167-80E321118B25}"/>
              </a:ext>
            </a:extLst>
          </p:cNvPr>
          <p:cNvSpPr/>
          <p:nvPr userDrawn="1"/>
        </p:nvSpPr>
        <p:spPr>
          <a:xfrm>
            <a:off x="4650145" y="3559513"/>
            <a:ext cx="316683" cy="2574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9" name="矩形 28">
            <a:extLst>
              <a:ext uri="{FF2B5EF4-FFF2-40B4-BE49-F238E27FC236}">
                <a16:creationId xmlns:a16="http://schemas.microsoft.com/office/drawing/2014/main" id="{422D0575-BF36-4D4C-BC6F-79FEADE96870}"/>
              </a:ext>
            </a:extLst>
          </p:cNvPr>
          <p:cNvSpPr/>
          <p:nvPr userDrawn="1"/>
        </p:nvSpPr>
        <p:spPr>
          <a:xfrm>
            <a:off x="6502300" y="3688251"/>
            <a:ext cx="1838425" cy="729489"/>
          </a:xfrm>
          <a:prstGeom prst="rect">
            <a:avLst/>
          </a:prstGeom>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1050F1DE-3140-4020-81EC-A49D0C31EA36}"/>
              </a:ext>
            </a:extLst>
          </p:cNvPr>
          <p:cNvSpPr/>
          <p:nvPr userDrawn="1"/>
        </p:nvSpPr>
        <p:spPr>
          <a:xfrm>
            <a:off x="6672631" y="3700984"/>
            <a:ext cx="1497759" cy="6376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3FBAE872-0D1C-4DA9-8738-F3AD01B3B8F9}"/>
              </a:ext>
            </a:extLst>
          </p:cNvPr>
          <p:cNvSpPr/>
          <p:nvPr userDrawn="1"/>
        </p:nvSpPr>
        <p:spPr>
          <a:xfrm>
            <a:off x="7263170" y="3559513"/>
            <a:ext cx="316683" cy="2574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3" name="矩形 32">
            <a:extLst>
              <a:ext uri="{FF2B5EF4-FFF2-40B4-BE49-F238E27FC236}">
                <a16:creationId xmlns:a16="http://schemas.microsoft.com/office/drawing/2014/main" id="{7D976387-D273-4353-A3AA-8404919035A2}"/>
              </a:ext>
            </a:extLst>
          </p:cNvPr>
          <p:cNvSpPr/>
          <p:nvPr userDrawn="1"/>
        </p:nvSpPr>
        <p:spPr>
          <a:xfrm>
            <a:off x="9115325" y="3688251"/>
            <a:ext cx="1838425" cy="729489"/>
          </a:xfrm>
          <a:prstGeom prst="rect">
            <a:avLst/>
          </a:prstGeom>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28595E2-5D29-4291-AF67-0303E760D054}"/>
              </a:ext>
            </a:extLst>
          </p:cNvPr>
          <p:cNvSpPr/>
          <p:nvPr userDrawn="1"/>
        </p:nvSpPr>
        <p:spPr>
          <a:xfrm>
            <a:off x="9285656" y="3700984"/>
            <a:ext cx="1497759" cy="6376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F5F829C4-E745-4389-A2BF-BE4A9C56A716}"/>
              </a:ext>
            </a:extLst>
          </p:cNvPr>
          <p:cNvSpPr/>
          <p:nvPr userDrawn="1"/>
        </p:nvSpPr>
        <p:spPr>
          <a:xfrm>
            <a:off x="9876195" y="3559513"/>
            <a:ext cx="316683" cy="25747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04CEFFF2-E41B-4B4F-A4D9-330986AA4AEA}"/>
              </a:ext>
            </a:extLst>
          </p:cNvPr>
          <p:cNvGrpSpPr/>
          <p:nvPr userDrawn="1"/>
        </p:nvGrpSpPr>
        <p:grpSpPr>
          <a:xfrm rot="1312566">
            <a:off x="4701061" y="3564774"/>
            <a:ext cx="243146" cy="246954"/>
            <a:chOff x="844463" y="5624427"/>
            <a:chExt cx="566220" cy="575088"/>
          </a:xfrm>
        </p:grpSpPr>
        <p:sp>
          <p:nvSpPr>
            <p:cNvPr id="38" name="任意多边形: 形状 37">
              <a:extLst>
                <a:ext uri="{FF2B5EF4-FFF2-40B4-BE49-F238E27FC236}">
                  <a16:creationId xmlns:a16="http://schemas.microsoft.com/office/drawing/2014/main" id="{02201451-1B55-403D-918D-6C78DE6E22A7}"/>
                </a:ext>
              </a:extLst>
            </p:cNvPr>
            <p:cNvSpPr/>
            <p:nvPr/>
          </p:nvSpPr>
          <p:spPr>
            <a:xfrm>
              <a:off x="1053884" y="5656580"/>
              <a:ext cx="20050" cy="20050"/>
            </a:xfrm>
            <a:custGeom>
              <a:avLst/>
              <a:gdLst>
                <a:gd name="connsiteX0" fmla="*/ 0 w 46508"/>
                <a:gd name="connsiteY0" fmla="*/ 0 h 46508"/>
                <a:gd name="connsiteX1" fmla="*/ 47625 w 46508"/>
                <a:gd name="connsiteY1" fmla="*/ 0 h 46508"/>
                <a:gd name="connsiteX2" fmla="*/ 47625 w 46508"/>
                <a:gd name="connsiteY2" fmla="*/ 47625 h 46508"/>
                <a:gd name="connsiteX3" fmla="*/ 0 w 46508"/>
                <a:gd name="connsiteY3" fmla="*/ 47625 h 46508"/>
              </a:gdLst>
              <a:ahLst/>
              <a:cxnLst>
                <a:cxn ang="0">
                  <a:pos x="connsiteX0" y="connsiteY0"/>
                </a:cxn>
                <a:cxn ang="0">
                  <a:pos x="connsiteX1" y="connsiteY1"/>
                </a:cxn>
                <a:cxn ang="0">
                  <a:pos x="connsiteX2" y="connsiteY2"/>
                </a:cxn>
                <a:cxn ang="0">
                  <a:pos x="connsiteX3" y="connsiteY3"/>
                </a:cxn>
              </a:cxnLst>
              <a:rect l="l" t="t" r="r" b="b"/>
              <a:pathLst>
                <a:path w="46508" h="46508">
                  <a:moveTo>
                    <a:pt x="0" y="0"/>
                  </a:moveTo>
                  <a:lnTo>
                    <a:pt x="47625" y="0"/>
                  </a:lnTo>
                  <a:lnTo>
                    <a:pt x="47625" y="47625"/>
                  </a:lnTo>
                  <a:lnTo>
                    <a:pt x="0" y="47625"/>
                  </a:lnTo>
                  <a:close/>
                </a:path>
              </a:pathLst>
            </a:custGeom>
            <a:solidFill>
              <a:srgbClr val="000000"/>
            </a:solidFill>
            <a:ln w="1860"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13BF4481-424E-4264-A12A-96113CE01741}"/>
                </a:ext>
              </a:extLst>
            </p:cNvPr>
            <p:cNvSpPr/>
            <p:nvPr/>
          </p:nvSpPr>
          <p:spPr>
            <a:xfrm>
              <a:off x="851033" y="5631942"/>
              <a:ext cx="475593" cy="560605"/>
            </a:xfrm>
            <a:custGeom>
              <a:avLst/>
              <a:gdLst>
                <a:gd name="connsiteX0" fmla="*/ 1007745 w 1103188"/>
                <a:gd name="connsiteY0" fmla="*/ 1242060 h 1300385"/>
                <a:gd name="connsiteX1" fmla="*/ 1026795 w 1103188"/>
                <a:gd name="connsiteY1" fmla="*/ 1030605 h 1300385"/>
                <a:gd name="connsiteX2" fmla="*/ 1104900 w 1103188"/>
                <a:gd name="connsiteY2" fmla="*/ 1011555 h 1300385"/>
                <a:gd name="connsiteX3" fmla="*/ 1104900 w 1103188"/>
                <a:gd name="connsiteY3" fmla="*/ 0 h 1300385"/>
                <a:gd name="connsiteX4" fmla="*/ 89535 w 1103188"/>
                <a:gd name="connsiteY4" fmla="*/ 0 h 1300385"/>
                <a:gd name="connsiteX5" fmla="*/ 100965 w 1103188"/>
                <a:gd name="connsiteY5" fmla="*/ 11430 h 1300385"/>
                <a:gd name="connsiteX6" fmla="*/ 11430 w 1103188"/>
                <a:gd name="connsiteY6" fmla="*/ 100965 h 1300385"/>
                <a:gd name="connsiteX7" fmla="*/ 0 w 1103188"/>
                <a:gd name="connsiteY7" fmla="*/ 89535 h 1300385"/>
                <a:gd name="connsiteX8" fmla="*/ 0 w 1103188"/>
                <a:gd name="connsiteY8" fmla="*/ 1211580 h 1300385"/>
                <a:gd name="connsiteX9" fmla="*/ 9525 w 1103188"/>
                <a:gd name="connsiteY9" fmla="*/ 1202055 h 1300385"/>
                <a:gd name="connsiteX10" fmla="*/ 99060 w 1103188"/>
                <a:gd name="connsiteY10" fmla="*/ 1291590 h 1300385"/>
                <a:gd name="connsiteX11" fmla="*/ 89535 w 1103188"/>
                <a:gd name="connsiteY11" fmla="*/ 1301115 h 1300385"/>
                <a:gd name="connsiteX12" fmla="*/ 1104900 w 1103188"/>
                <a:gd name="connsiteY12" fmla="*/ 1301115 h 1300385"/>
                <a:gd name="connsiteX13" fmla="*/ 1104900 w 1103188"/>
                <a:gd name="connsiteY13" fmla="*/ 1280160 h 13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3188" h="1300385">
                  <a:moveTo>
                    <a:pt x="1007745" y="1242060"/>
                  </a:moveTo>
                  <a:lnTo>
                    <a:pt x="1026795" y="1030605"/>
                  </a:lnTo>
                  <a:lnTo>
                    <a:pt x="1104900" y="1011555"/>
                  </a:lnTo>
                  <a:lnTo>
                    <a:pt x="1104900" y="0"/>
                  </a:lnTo>
                  <a:lnTo>
                    <a:pt x="89535" y="0"/>
                  </a:lnTo>
                  <a:lnTo>
                    <a:pt x="100965" y="11430"/>
                  </a:lnTo>
                  <a:lnTo>
                    <a:pt x="11430" y="100965"/>
                  </a:lnTo>
                  <a:lnTo>
                    <a:pt x="0" y="89535"/>
                  </a:lnTo>
                  <a:lnTo>
                    <a:pt x="0" y="1211580"/>
                  </a:lnTo>
                  <a:lnTo>
                    <a:pt x="9525" y="1202055"/>
                  </a:lnTo>
                  <a:lnTo>
                    <a:pt x="99060" y="1291590"/>
                  </a:lnTo>
                  <a:lnTo>
                    <a:pt x="89535" y="1301115"/>
                  </a:lnTo>
                  <a:lnTo>
                    <a:pt x="1104900" y="1301115"/>
                  </a:lnTo>
                  <a:lnTo>
                    <a:pt x="1104900" y="1280160"/>
                  </a:lnTo>
                  <a:close/>
                </a:path>
              </a:pathLst>
            </a:custGeom>
            <a:solidFill>
              <a:srgbClr val="FFFFFF"/>
            </a:solidFill>
            <a:ln w="1860"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F3410003-39A8-4671-B771-45FF22D8C6B9}"/>
                </a:ext>
              </a:extLst>
            </p:cNvPr>
            <p:cNvSpPr/>
            <p:nvPr/>
          </p:nvSpPr>
          <p:spPr>
            <a:xfrm>
              <a:off x="905236" y="5643440"/>
              <a:ext cx="368925" cy="373737"/>
            </a:xfrm>
            <a:custGeom>
              <a:avLst/>
              <a:gdLst>
                <a:gd name="connsiteX0" fmla="*/ 0 w 855761"/>
                <a:gd name="connsiteY0" fmla="*/ 0 h 866923"/>
                <a:gd name="connsiteX1" fmla="*/ 857250 w 855761"/>
                <a:gd name="connsiteY1" fmla="*/ 0 h 866923"/>
                <a:gd name="connsiteX2" fmla="*/ 857250 w 855761"/>
                <a:gd name="connsiteY2" fmla="*/ 868680 h 866923"/>
                <a:gd name="connsiteX3" fmla="*/ 0 w 855761"/>
                <a:gd name="connsiteY3" fmla="*/ 868680 h 866923"/>
              </a:gdLst>
              <a:ahLst/>
              <a:cxnLst>
                <a:cxn ang="0">
                  <a:pos x="connsiteX0" y="connsiteY0"/>
                </a:cxn>
                <a:cxn ang="0">
                  <a:pos x="connsiteX1" y="connsiteY1"/>
                </a:cxn>
                <a:cxn ang="0">
                  <a:pos x="connsiteX2" y="connsiteY2"/>
                </a:cxn>
                <a:cxn ang="0">
                  <a:pos x="connsiteX3" y="connsiteY3"/>
                </a:cxn>
              </a:cxnLst>
              <a:rect l="l" t="t" r="r" b="b"/>
              <a:pathLst>
                <a:path w="855761" h="866923">
                  <a:moveTo>
                    <a:pt x="0" y="0"/>
                  </a:moveTo>
                  <a:lnTo>
                    <a:pt x="857250" y="0"/>
                  </a:lnTo>
                  <a:lnTo>
                    <a:pt x="857250" y="868680"/>
                  </a:lnTo>
                  <a:lnTo>
                    <a:pt x="0" y="868680"/>
                  </a:lnTo>
                  <a:close/>
                </a:path>
              </a:pathLst>
            </a:custGeom>
            <a:solidFill>
              <a:schemeClr val="accent2">
                <a:lumMod val="20000"/>
                <a:lumOff val="80000"/>
              </a:schemeClr>
            </a:solidFill>
            <a:ln w="1860"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ED5BB68C-A89C-4022-A2F7-5222D58EAE26}"/>
                </a:ext>
              </a:extLst>
            </p:cNvPr>
            <p:cNvSpPr/>
            <p:nvPr/>
          </p:nvSpPr>
          <p:spPr>
            <a:xfrm>
              <a:off x="844463" y="6051605"/>
              <a:ext cx="566220" cy="147570"/>
            </a:xfrm>
            <a:custGeom>
              <a:avLst/>
              <a:gdLst>
                <a:gd name="connsiteX0" fmla="*/ 1314450 w 1313408"/>
                <a:gd name="connsiteY0" fmla="*/ 169545 h 342304"/>
                <a:gd name="connsiteX1" fmla="*/ 1314450 w 1313408"/>
                <a:gd name="connsiteY1" fmla="*/ 169545 h 342304"/>
                <a:gd name="connsiteX2" fmla="*/ 1143000 w 1313408"/>
                <a:gd name="connsiteY2" fmla="*/ 295275 h 342304"/>
                <a:gd name="connsiteX3" fmla="*/ 167640 w 1313408"/>
                <a:gd name="connsiteY3" fmla="*/ 295275 h 342304"/>
                <a:gd name="connsiteX4" fmla="*/ 53340 w 1313408"/>
                <a:gd name="connsiteY4" fmla="*/ 180975 h 342304"/>
                <a:gd name="connsiteX5" fmla="*/ 53340 w 1313408"/>
                <a:gd name="connsiteY5" fmla="*/ 161925 h 342304"/>
                <a:gd name="connsiteX6" fmla="*/ 167640 w 1313408"/>
                <a:gd name="connsiteY6" fmla="*/ 47625 h 342304"/>
                <a:gd name="connsiteX7" fmla="*/ 1143000 w 1313408"/>
                <a:gd name="connsiteY7" fmla="*/ 47625 h 342304"/>
                <a:gd name="connsiteX8" fmla="*/ 1143000 w 1313408"/>
                <a:gd name="connsiteY8" fmla="*/ 0 h 342304"/>
                <a:gd name="connsiteX9" fmla="*/ 171450 w 1313408"/>
                <a:gd name="connsiteY9" fmla="*/ 0 h 342304"/>
                <a:gd name="connsiteX10" fmla="*/ 0 w 1313408"/>
                <a:gd name="connsiteY10" fmla="*/ 171450 h 342304"/>
                <a:gd name="connsiteX11" fmla="*/ 171450 w 1313408"/>
                <a:gd name="connsiteY11" fmla="*/ 342900 h 342304"/>
                <a:gd name="connsiteX12" fmla="*/ 1143000 w 1313408"/>
                <a:gd name="connsiteY12" fmla="*/ 342900 h 342304"/>
                <a:gd name="connsiteX13" fmla="*/ 1143000 w 1313408"/>
                <a:gd name="connsiteY13" fmla="*/ 295275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13408" h="342304">
                  <a:moveTo>
                    <a:pt x="1314450" y="169545"/>
                  </a:moveTo>
                  <a:lnTo>
                    <a:pt x="1314450" y="169545"/>
                  </a:lnTo>
                  <a:close/>
                  <a:moveTo>
                    <a:pt x="1143000" y="295275"/>
                  </a:moveTo>
                  <a:lnTo>
                    <a:pt x="167640" y="295275"/>
                  </a:lnTo>
                  <a:cubicBezTo>
                    <a:pt x="104775" y="295275"/>
                    <a:pt x="53340" y="243840"/>
                    <a:pt x="53340" y="180975"/>
                  </a:cubicBezTo>
                  <a:lnTo>
                    <a:pt x="53340" y="161925"/>
                  </a:lnTo>
                  <a:cubicBezTo>
                    <a:pt x="53340" y="99060"/>
                    <a:pt x="104775" y="47625"/>
                    <a:pt x="167640" y="47625"/>
                  </a:cubicBezTo>
                  <a:lnTo>
                    <a:pt x="1143000" y="47625"/>
                  </a:lnTo>
                  <a:lnTo>
                    <a:pt x="1143000" y="0"/>
                  </a:lnTo>
                  <a:lnTo>
                    <a:pt x="171450" y="0"/>
                  </a:lnTo>
                  <a:cubicBezTo>
                    <a:pt x="76200" y="0"/>
                    <a:pt x="0" y="76200"/>
                    <a:pt x="0" y="171450"/>
                  </a:cubicBezTo>
                  <a:cubicBezTo>
                    <a:pt x="0" y="266700"/>
                    <a:pt x="76200" y="342900"/>
                    <a:pt x="171450" y="342900"/>
                  </a:cubicBezTo>
                  <a:lnTo>
                    <a:pt x="1143000" y="342900"/>
                  </a:lnTo>
                  <a:lnTo>
                    <a:pt x="1143000" y="295275"/>
                  </a:lnTo>
                  <a:close/>
                </a:path>
              </a:pathLst>
            </a:custGeom>
            <a:solidFill>
              <a:srgbClr val="474747"/>
            </a:solidFill>
            <a:ln w="1860"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AF36C8A7-4B7F-4CA3-9BA0-8A28ABA509F4}"/>
                </a:ext>
              </a:extLst>
            </p:cNvPr>
            <p:cNvSpPr/>
            <p:nvPr/>
          </p:nvSpPr>
          <p:spPr>
            <a:xfrm>
              <a:off x="844463" y="5624474"/>
              <a:ext cx="493237" cy="575041"/>
            </a:xfrm>
            <a:custGeom>
              <a:avLst/>
              <a:gdLst>
                <a:gd name="connsiteX0" fmla="*/ 190500 w 1144116"/>
                <a:gd name="connsiteY0" fmla="*/ 45720 h 1333872"/>
                <a:gd name="connsiteX1" fmla="*/ 882015 w 1144116"/>
                <a:gd name="connsiteY1" fmla="*/ 45720 h 1333872"/>
                <a:gd name="connsiteX2" fmla="*/ 882015 w 1144116"/>
                <a:gd name="connsiteY2" fmla="*/ 0 h 1333872"/>
                <a:gd name="connsiteX3" fmla="*/ 975360 w 1144116"/>
                <a:gd name="connsiteY3" fmla="*/ 0 h 1333872"/>
                <a:gd name="connsiteX4" fmla="*/ 173355 w 1144116"/>
                <a:gd name="connsiteY4" fmla="*/ 0 h 1333872"/>
                <a:gd name="connsiteX5" fmla="*/ 0 w 1144116"/>
                <a:gd name="connsiteY5" fmla="*/ 173355 h 1333872"/>
                <a:gd name="connsiteX6" fmla="*/ 0 w 1144116"/>
                <a:gd name="connsiteY6" fmla="*/ 1162050 h 1333872"/>
                <a:gd name="connsiteX7" fmla="*/ 173355 w 1144116"/>
                <a:gd name="connsiteY7" fmla="*/ 1335405 h 1333872"/>
                <a:gd name="connsiteX8" fmla="*/ 192405 w 1144116"/>
                <a:gd name="connsiteY8" fmla="*/ 1335405 h 1333872"/>
                <a:gd name="connsiteX9" fmla="*/ 47625 w 1144116"/>
                <a:gd name="connsiteY9" fmla="*/ 1190625 h 1333872"/>
                <a:gd name="connsiteX10" fmla="*/ 47625 w 1144116"/>
                <a:gd name="connsiteY10" fmla="*/ 188595 h 1333872"/>
                <a:gd name="connsiteX11" fmla="*/ 190500 w 1144116"/>
                <a:gd name="connsiteY11" fmla="*/ 45720 h 1333872"/>
                <a:gd name="connsiteX12" fmla="*/ 1097280 w 1144116"/>
                <a:gd name="connsiteY12" fmla="*/ 255270 h 1333872"/>
                <a:gd name="connsiteX13" fmla="*/ 1144905 w 1144116"/>
                <a:gd name="connsiteY13" fmla="*/ 255270 h 1333872"/>
                <a:gd name="connsiteX14" fmla="*/ 1144905 w 1144116"/>
                <a:gd name="connsiteY14" fmla="*/ 1034415 h 1333872"/>
                <a:gd name="connsiteX15" fmla="*/ 1097280 w 1144116"/>
                <a:gd name="connsiteY15" fmla="*/ 1034415 h 133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4116" h="1333872">
                  <a:moveTo>
                    <a:pt x="190500" y="45720"/>
                  </a:moveTo>
                  <a:lnTo>
                    <a:pt x="882015" y="45720"/>
                  </a:lnTo>
                  <a:lnTo>
                    <a:pt x="882015" y="0"/>
                  </a:lnTo>
                  <a:lnTo>
                    <a:pt x="975360" y="0"/>
                  </a:lnTo>
                  <a:lnTo>
                    <a:pt x="173355" y="0"/>
                  </a:lnTo>
                  <a:cubicBezTo>
                    <a:pt x="78105" y="0"/>
                    <a:pt x="0" y="78105"/>
                    <a:pt x="0" y="173355"/>
                  </a:cubicBezTo>
                  <a:lnTo>
                    <a:pt x="0" y="1162050"/>
                  </a:lnTo>
                  <a:cubicBezTo>
                    <a:pt x="0" y="1257300"/>
                    <a:pt x="78105" y="1335405"/>
                    <a:pt x="173355" y="1335405"/>
                  </a:cubicBezTo>
                  <a:lnTo>
                    <a:pt x="192405" y="1335405"/>
                  </a:lnTo>
                  <a:cubicBezTo>
                    <a:pt x="112395" y="1335405"/>
                    <a:pt x="47625" y="1270635"/>
                    <a:pt x="47625" y="1190625"/>
                  </a:cubicBezTo>
                  <a:lnTo>
                    <a:pt x="47625" y="188595"/>
                  </a:lnTo>
                  <a:cubicBezTo>
                    <a:pt x="45720" y="110490"/>
                    <a:pt x="112395" y="45720"/>
                    <a:pt x="190500" y="45720"/>
                  </a:cubicBezTo>
                  <a:close/>
                  <a:moveTo>
                    <a:pt x="1097280" y="255270"/>
                  </a:moveTo>
                  <a:lnTo>
                    <a:pt x="1144905" y="255270"/>
                  </a:lnTo>
                  <a:lnTo>
                    <a:pt x="1144905" y="1034415"/>
                  </a:lnTo>
                  <a:lnTo>
                    <a:pt x="1097280" y="1034415"/>
                  </a:lnTo>
                  <a:close/>
                </a:path>
              </a:pathLst>
            </a:custGeom>
            <a:solidFill>
              <a:srgbClr val="474747"/>
            </a:solidFill>
            <a:ln w="1860"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14DC459F-6DE4-4304-AE23-68833A40D0C5}"/>
                </a:ext>
              </a:extLst>
            </p:cNvPr>
            <p:cNvSpPr/>
            <p:nvPr userDrawn="1"/>
          </p:nvSpPr>
          <p:spPr>
            <a:xfrm>
              <a:off x="1224393" y="5624427"/>
              <a:ext cx="113561" cy="111895"/>
            </a:xfrm>
            <a:custGeom>
              <a:avLst/>
              <a:gdLst>
                <a:gd name="connsiteX0" fmla="*/ 0 w 260449"/>
                <a:gd name="connsiteY0" fmla="*/ 0 h 256728"/>
                <a:gd name="connsiteX1" fmla="*/ 0 w 260449"/>
                <a:gd name="connsiteY1" fmla="*/ 47625 h 256728"/>
                <a:gd name="connsiteX2" fmla="*/ 215265 w 260449"/>
                <a:gd name="connsiteY2" fmla="*/ 47625 h 256728"/>
                <a:gd name="connsiteX3" fmla="*/ 215265 w 260449"/>
                <a:gd name="connsiteY3" fmla="*/ 257175 h 256728"/>
                <a:gd name="connsiteX4" fmla="*/ 260985 w 260449"/>
                <a:gd name="connsiteY4" fmla="*/ 257175 h 256728"/>
                <a:gd name="connsiteX5" fmla="*/ 260985 w 260449"/>
                <a:gd name="connsiteY5" fmla="*/ 0 h 256728"/>
                <a:gd name="connsiteX0" fmla="*/ 0 w 261579"/>
                <a:gd name="connsiteY0" fmla="*/ 2374 h 257175"/>
                <a:gd name="connsiteX1" fmla="*/ 594 w 261579"/>
                <a:gd name="connsiteY1" fmla="*/ 47625 h 257175"/>
                <a:gd name="connsiteX2" fmla="*/ 215859 w 261579"/>
                <a:gd name="connsiteY2" fmla="*/ 47625 h 257175"/>
                <a:gd name="connsiteX3" fmla="*/ 215859 w 261579"/>
                <a:gd name="connsiteY3" fmla="*/ 257175 h 257175"/>
                <a:gd name="connsiteX4" fmla="*/ 261579 w 261579"/>
                <a:gd name="connsiteY4" fmla="*/ 257175 h 257175"/>
                <a:gd name="connsiteX5" fmla="*/ 261579 w 261579"/>
                <a:gd name="connsiteY5" fmla="*/ 0 h 257175"/>
                <a:gd name="connsiteX6" fmla="*/ 0 w 261579"/>
                <a:gd name="connsiteY6" fmla="*/ 2374 h 257175"/>
                <a:gd name="connsiteX0" fmla="*/ 0 w 261579"/>
                <a:gd name="connsiteY0" fmla="*/ 0 h 254801"/>
                <a:gd name="connsiteX1" fmla="*/ 594 w 261579"/>
                <a:gd name="connsiteY1" fmla="*/ 45251 h 254801"/>
                <a:gd name="connsiteX2" fmla="*/ 215859 w 261579"/>
                <a:gd name="connsiteY2" fmla="*/ 45251 h 254801"/>
                <a:gd name="connsiteX3" fmla="*/ 215859 w 261579"/>
                <a:gd name="connsiteY3" fmla="*/ 254801 h 254801"/>
                <a:gd name="connsiteX4" fmla="*/ 261579 w 261579"/>
                <a:gd name="connsiteY4" fmla="*/ 254801 h 254801"/>
                <a:gd name="connsiteX5" fmla="*/ 261579 w 261579"/>
                <a:gd name="connsiteY5" fmla="*/ 0 h 254801"/>
                <a:gd name="connsiteX6" fmla="*/ 0 w 261579"/>
                <a:gd name="connsiteY6" fmla="*/ 0 h 254801"/>
                <a:gd name="connsiteX0" fmla="*/ 1186 w 262765"/>
                <a:gd name="connsiteY0" fmla="*/ 0 h 254801"/>
                <a:gd name="connsiteX1" fmla="*/ 0 w 262765"/>
                <a:gd name="connsiteY1" fmla="*/ 44658 h 254801"/>
                <a:gd name="connsiteX2" fmla="*/ 217045 w 262765"/>
                <a:gd name="connsiteY2" fmla="*/ 45251 h 254801"/>
                <a:gd name="connsiteX3" fmla="*/ 217045 w 262765"/>
                <a:gd name="connsiteY3" fmla="*/ 254801 h 254801"/>
                <a:gd name="connsiteX4" fmla="*/ 262765 w 262765"/>
                <a:gd name="connsiteY4" fmla="*/ 254801 h 254801"/>
                <a:gd name="connsiteX5" fmla="*/ 262765 w 262765"/>
                <a:gd name="connsiteY5" fmla="*/ 0 h 254801"/>
                <a:gd name="connsiteX6" fmla="*/ 1186 w 262765"/>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7175"/>
                <a:gd name="connsiteX1" fmla="*/ 0 w 262172"/>
                <a:gd name="connsiteY1" fmla="*/ 45845 h 257175"/>
                <a:gd name="connsiteX2" fmla="*/ 216452 w 262172"/>
                <a:gd name="connsiteY2" fmla="*/ 45251 h 257175"/>
                <a:gd name="connsiteX3" fmla="*/ 216452 w 262172"/>
                <a:gd name="connsiteY3" fmla="*/ 257175 h 257175"/>
                <a:gd name="connsiteX4" fmla="*/ 262172 w 262172"/>
                <a:gd name="connsiteY4" fmla="*/ 254801 h 257175"/>
                <a:gd name="connsiteX5" fmla="*/ 262172 w 262172"/>
                <a:gd name="connsiteY5" fmla="*/ 0 h 257175"/>
                <a:gd name="connsiteX6" fmla="*/ 593 w 262172"/>
                <a:gd name="connsiteY6" fmla="*/ 0 h 257175"/>
                <a:gd name="connsiteX0" fmla="*/ 593 w 262765"/>
                <a:gd name="connsiteY0" fmla="*/ 0 h 259549"/>
                <a:gd name="connsiteX1" fmla="*/ 0 w 262765"/>
                <a:gd name="connsiteY1" fmla="*/ 45845 h 259549"/>
                <a:gd name="connsiteX2" fmla="*/ 216452 w 262765"/>
                <a:gd name="connsiteY2" fmla="*/ 45251 h 259549"/>
                <a:gd name="connsiteX3" fmla="*/ 216452 w 262765"/>
                <a:gd name="connsiteY3" fmla="*/ 257175 h 259549"/>
                <a:gd name="connsiteX4" fmla="*/ 262765 w 262765"/>
                <a:gd name="connsiteY4" fmla="*/ 259549 h 259549"/>
                <a:gd name="connsiteX5" fmla="*/ 262172 w 262765"/>
                <a:gd name="connsiteY5" fmla="*/ 0 h 259549"/>
                <a:gd name="connsiteX6" fmla="*/ 593 w 262765"/>
                <a:gd name="connsiteY6" fmla="*/ 0 h 259549"/>
                <a:gd name="connsiteX0" fmla="*/ 593 w 263385"/>
                <a:gd name="connsiteY0" fmla="*/ 0 h 259549"/>
                <a:gd name="connsiteX1" fmla="*/ 0 w 263385"/>
                <a:gd name="connsiteY1" fmla="*/ 45845 h 259549"/>
                <a:gd name="connsiteX2" fmla="*/ 216452 w 263385"/>
                <a:gd name="connsiteY2" fmla="*/ 45251 h 259549"/>
                <a:gd name="connsiteX3" fmla="*/ 216452 w 263385"/>
                <a:gd name="connsiteY3" fmla="*/ 257175 h 259549"/>
                <a:gd name="connsiteX4" fmla="*/ 262765 w 263385"/>
                <a:gd name="connsiteY4" fmla="*/ 259549 h 259549"/>
                <a:gd name="connsiteX5" fmla="*/ 263359 w 263385"/>
                <a:gd name="connsiteY5" fmla="*/ 0 h 259549"/>
                <a:gd name="connsiteX6" fmla="*/ 593 w 263385"/>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16" h="259549">
                  <a:moveTo>
                    <a:pt x="593" y="0"/>
                  </a:moveTo>
                  <a:cubicBezTo>
                    <a:pt x="198" y="14886"/>
                    <a:pt x="395" y="30959"/>
                    <a:pt x="0" y="45845"/>
                  </a:cubicBezTo>
                  <a:lnTo>
                    <a:pt x="216452" y="45251"/>
                  </a:lnTo>
                  <a:lnTo>
                    <a:pt x="216452" y="257175"/>
                  </a:lnTo>
                  <a:lnTo>
                    <a:pt x="263359" y="259549"/>
                  </a:lnTo>
                  <a:cubicBezTo>
                    <a:pt x="263161" y="173033"/>
                    <a:pt x="263557" y="86516"/>
                    <a:pt x="263359" y="0"/>
                  </a:cubicBezTo>
                  <a:lnTo>
                    <a:pt x="593" y="0"/>
                  </a:lnTo>
                  <a:close/>
                </a:path>
              </a:pathLst>
            </a:custGeom>
            <a:solidFill>
              <a:srgbClr val="474747"/>
            </a:solidFill>
            <a:ln w="1860"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CC366388-6A79-4483-B76E-11F2867EA56B}"/>
                </a:ext>
              </a:extLst>
            </p:cNvPr>
            <p:cNvSpPr/>
            <p:nvPr/>
          </p:nvSpPr>
          <p:spPr>
            <a:xfrm>
              <a:off x="1011179" y="6096775"/>
              <a:ext cx="274288" cy="56943"/>
            </a:xfrm>
            <a:custGeom>
              <a:avLst/>
              <a:gdLst>
                <a:gd name="connsiteX0" fmla="*/ 0 w 636240"/>
                <a:gd name="connsiteY0" fmla="*/ 0 h 132084"/>
                <a:gd name="connsiteX1" fmla="*/ 636270 w 636240"/>
                <a:gd name="connsiteY1" fmla="*/ 0 h 132084"/>
                <a:gd name="connsiteX2" fmla="*/ 636270 w 636240"/>
                <a:gd name="connsiteY2" fmla="*/ 47625 h 132084"/>
                <a:gd name="connsiteX3" fmla="*/ 0 w 636240"/>
                <a:gd name="connsiteY3" fmla="*/ 47625 h 132084"/>
                <a:gd name="connsiteX4" fmla="*/ 262890 w 636240"/>
                <a:gd name="connsiteY4" fmla="*/ 85725 h 132084"/>
                <a:gd name="connsiteX5" fmla="*/ 636270 w 636240"/>
                <a:gd name="connsiteY5" fmla="*/ 85725 h 132084"/>
                <a:gd name="connsiteX6" fmla="*/ 636270 w 636240"/>
                <a:gd name="connsiteY6" fmla="*/ 133350 h 132084"/>
                <a:gd name="connsiteX7" fmla="*/ 262890 w 636240"/>
                <a:gd name="connsiteY7" fmla="*/ 133350 h 13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40" h="132084">
                  <a:moveTo>
                    <a:pt x="0" y="0"/>
                  </a:moveTo>
                  <a:lnTo>
                    <a:pt x="636270" y="0"/>
                  </a:lnTo>
                  <a:lnTo>
                    <a:pt x="636270" y="47625"/>
                  </a:lnTo>
                  <a:lnTo>
                    <a:pt x="0" y="47625"/>
                  </a:lnTo>
                  <a:close/>
                  <a:moveTo>
                    <a:pt x="262890" y="85725"/>
                  </a:moveTo>
                  <a:lnTo>
                    <a:pt x="636270" y="85725"/>
                  </a:lnTo>
                  <a:lnTo>
                    <a:pt x="636270" y="133350"/>
                  </a:lnTo>
                  <a:lnTo>
                    <a:pt x="262890" y="133350"/>
                  </a:lnTo>
                  <a:close/>
                </a:path>
              </a:pathLst>
            </a:custGeom>
            <a:solidFill>
              <a:srgbClr val="474747"/>
            </a:solidFill>
            <a:ln w="1860"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26B86481-626C-4CC4-A4D6-D915A05C2E30}"/>
                </a:ext>
              </a:extLst>
            </p:cNvPr>
            <p:cNvSpPr/>
            <p:nvPr/>
          </p:nvSpPr>
          <p:spPr>
            <a:xfrm>
              <a:off x="1273161" y="6051605"/>
              <a:ext cx="64161" cy="147570"/>
            </a:xfrm>
            <a:custGeom>
              <a:avLst/>
              <a:gdLst>
                <a:gd name="connsiteX0" fmla="*/ 40005 w 148828"/>
                <a:gd name="connsiteY0" fmla="*/ 171450 h 342304"/>
                <a:gd name="connsiteX1" fmla="*/ 150495 w 148828"/>
                <a:gd name="connsiteY1" fmla="*/ 26670 h 342304"/>
                <a:gd name="connsiteX2" fmla="*/ 150495 w 148828"/>
                <a:gd name="connsiteY2" fmla="*/ 0 h 342304"/>
                <a:gd name="connsiteX3" fmla="*/ 0 w 148828"/>
                <a:gd name="connsiteY3" fmla="*/ 171450 h 342304"/>
                <a:gd name="connsiteX4" fmla="*/ 150495 w 148828"/>
                <a:gd name="connsiteY4" fmla="*/ 342900 h 342304"/>
                <a:gd name="connsiteX5" fmla="*/ 150495 w 148828"/>
                <a:gd name="connsiteY5" fmla="*/ 316230 h 342304"/>
                <a:gd name="connsiteX6" fmla="*/ 40005 w 148828"/>
                <a:gd name="connsiteY6" fmla="*/ 171450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828" h="342304">
                  <a:moveTo>
                    <a:pt x="40005" y="171450"/>
                  </a:moveTo>
                  <a:cubicBezTo>
                    <a:pt x="40005" y="74295"/>
                    <a:pt x="104775" y="40005"/>
                    <a:pt x="150495" y="26670"/>
                  </a:cubicBezTo>
                  <a:lnTo>
                    <a:pt x="150495" y="0"/>
                  </a:lnTo>
                  <a:cubicBezTo>
                    <a:pt x="150495" y="0"/>
                    <a:pt x="0" y="7620"/>
                    <a:pt x="0" y="171450"/>
                  </a:cubicBezTo>
                  <a:cubicBezTo>
                    <a:pt x="0" y="337185"/>
                    <a:pt x="150495" y="342900"/>
                    <a:pt x="150495" y="342900"/>
                  </a:cubicBezTo>
                  <a:lnTo>
                    <a:pt x="150495" y="316230"/>
                  </a:lnTo>
                  <a:cubicBezTo>
                    <a:pt x="104775" y="302895"/>
                    <a:pt x="40005" y="268605"/>
                    <a:pt x="40005" y="171450"/>
                  </a:cubicBezTo>
                  <a:close/>
                </a:path>
              </a:pathLst>
            </a:custGeom>
            <a:solidFill>
              <a:srgbClr val="474747"/>
            </a:solidFill>
            <a:ln w="1860" cap="flat">
              <a:noFill/>
              <a:prstDash val="solid"/>
              <a:miter/>
            </a:ln>
          </p:spPr>
          <p:txBody>
            <a:bodyPr rtlCol="0" anchor="ctr"/>
            <a:lstStyle/>
            <a:p>
              <a:endParaRPr lang="zh-CN" altLang="en-US"/>
            </a:p>
          </p:txBody>
        </p:sp>
        <p:sp>
          <p:nvSpPr>
            <p:cNvPr id="46" name="图形 15" descr="绘图圆规">
              <a:extLst>
                <a:ext uri="{FF2B5EF4-FFF2-40B4-BE49-F238E27FC236}">
                  <a16:creationId xmlns:a16="http://schemas.microsoft.com/office/drawing/2014/main" id="{934509B3-FAF3-4840-8C60-A0CB1BC403E2}"/>
                </a:ext>
              </a:extLst>
            </p:cNvPr>
            <p:cNvSpPr/>
            <p:nvPr/>
          </p:nvSpPr>
          <p:spPr>
            <a:xfrm rot="314127">
              <a:off x="1022461" y="5711281"/>
              <a:ext cx="156121" cy="254417"/>
            </a:xfrm>
            <a:custGeom>
              <a:avLst/>
              <a:gdLst>
                <a:gd name="connsiteX0" fmla="*/ 347048 w 362137"/>
                <a:gd name="connsiteY0" fmla="*/ 271603 h 590150"/>
                <a:gd name="connsiteX1" fmla="*/ 274017 w 362137"/>
                <a:gd name="connsiteY1" fmla="*/ 271603 h 590150"/>
                <a:gd name="connsiteX2" fmla="*/ 243102 w 362137"/>
                <a:gd name="connsiteY2" fmla="*/ 169936 h 590150"/>
                <a:gd name="connsiteX3" fmla="*/ 243102 w 362137"/>
                <a:gd name="connsiteY3" fmla="*/ 63709 h 590150"/>
                <a:gd name="connsiteX4" fmla="*/ 202864 w 362137"/>
                <a:gd name="connsiteY4" fmla="*/ 63709 h 590150"/>
                <a:gd name="connsiteX5" fmla="*/ 202864 w 362137"/>
                <a:gd name="connsiteY5" fmla="*/ 20119 h 590150"/>
                <a:gd name="connsiteX6" fmla="*/ 182745 w 362137"/>
                <a:gd name="connsiteY6" fmla="*/ 0 h 590150"/>
                <a:gd name="connsiteX7" fmla="*/ 162627 w 362137"/>
                <a:gd name="connsiteY7" fmla="*/ 20119 h 590150"/>
                <a:gd name="connsiteX8" fmla="*/ 162627 w 362137"/>
                <a:gd name="connsiteY8" fmla="*/ 63709 h 590150"/>
                <a:gd name="connsiteX9" fmla="*/ 122389 w 362137"/>
                <a:gd name="connsiteY9" fmla="*/ 63709 h 590150"/>
                <a:gd name="connsiteX10" fmla="*/ 122389 w 362137"/>
                <a:gd name="connsiteY10" fmla="*/ 169936 h 590150"/>
                <a:gd name="connsiteX11" fmla="*/ 91473 w 362137"/>
                <a:gd name="connsiteY11" fmla="*/ 271603 h 590150"/>
                <a:gd name="connsiteX12" fmla="*/ 20119 w 362137"/>
                <a:gd name="connsiteY12" fmla="*/ 271603 h 590150"/>
                <a:gd name="connsiteX13" fmla="*/ 0 w 362137"/>
                <a:gd name="connsiteY13" fmla="*/ 291722 h 590150"/>
                <a:gd name="connsiteX14" fmla="*/ 20119 w 362137"/>
                <a:gd name="connsiteY14" fmla="*/ 311841 h 590150"/>
                <a:gd name="connsiteX15" fmla="*/ 79201 w 362137"/>
                <a:gd name="connsiteY15" fmla="*/ 311841 h 590150"/>
                <a:gd name="connsiteX16" fmla="*/ 35208 w 362137"/>
                <a:gd name="connsiteY16" fmla="*/ 456360 h 590150"/>
                <a:gd name="connsiteX17" fmla="*/ 35208 w 362137"/>
                <a:gd name="connsiteY17" fmla="*/ 539853 h 590150"/>
                <a:gd name="connsiteX18" fmla="*/ 48620 w 362137"/>
                <a:gd name="connsiteY18" fmla="*/ 558765 h 590150"/>
                <a:gd name="connsiteX19" fmla="*/ 48620 w 362137"/>
                <a:gd name="connsiteY19" fmla="*/ 573384 h 590150"/>
                <a:gd name="connsiteX20" fmla="*/ 55327 w 362137"/>
                <a:gd name="connsiteY20" fmla="*/ 593503 h 590150"/>
                <a:gd name="connsiteX21" fmla="*/ 62033 w 362137"/>
                <a:gd name="connsiteY21" fmla="*/ 573384 h 590150"/>
                <a:gd name="connsiteX22" fmla="*/ 62033 w 362137"/>
                <a:gd name="connsiteY22" fmla="*/ 558765 h 590150"/>
                <a:gd name="connsiteX23" fmla="*/ 75445 w 362137"/>
                <a:gd name="connsiteY23" fmla="*/ 539853 h 590150"/>
                <a:gd name="connsiteX24" fmla="*/ 75445 w 362137"/>
                <a:gd name="connsiteY24" fmla="*/ 462396 h 590150"/>
                <a:gd name="connsiteX25" fmla="*/ 121249 w 362137"/>
                <a:gd name="connsiteY25" fmla="*/ 311841 h 590150"/>
                <a:gd name="connsiteX26" fmla="*/ 162627 w 362137"/>
                <a:gd name="connsiteY26" fmla="*/ 311841 h 590150"/>
                <a:gd name="connsiteX27" fmla="*/ 162627 w 362137"/>
                <a:gd name="connsiteY27" fmla="*/ 325253 h 590150"/>
                <a:gd name="connsiteX28" fmla="*/ 182745 w 362137"/>
                <a:gd name="connsiteY28" fmla="*/ 345372 h 590150"/>
                <a:gd name="connsiteX29" fmla="*/ 202864 w 362137"/>
                <a:gd name="connsiteY29" fmla="*/ 325253 h 590150"/>
                <a:gd name="connsiteX30" fmla="*/ 202864 w 362137"/>
                <a:gd name="connsiteY30" fmla="*/ 311841 h 590150"/>
                <a:gd name="connsiteX31" fmla="*/ 244242 w 362137"/>
                <a:gd name="connsiteY31" fmla="*/ 311841 h 590150"/>
                <a:gd name="connsiteX32" fmla="*/ 290045 w 362137"/>
                <a:gd name="connsiteY32" fmla="*/ 462396 h 590150"/>
                <a:gd name="connsiteX33" fmla="*/ 290045 w 362137"/>
                <a:gd name="connsiteY33" fmla="*/ 539853 h 590150"/>
                <a:gd name="connsiteX34" fmla="*/ 303458 w 362137"/>
                <a:gd name="connsiteY34" fmla="*/ 558765 h 590150"/>
                <a:gd name="connsiteX35" fmla="*/ 303458 w 362137"/>
                <a:gd name="connsiteY35" fmla="*/ 573384 h 590150"/>
                <a:gd name="connsiteX36" fmla="*/ 310164 w 362137"/>
                <a:gd name="connsiteY36" fmla="*/ 593503 h 590150"/>
                <a:gd name="connsiteX37" fmla="*/ 316870 w 362137"/>
                <a:gd name="connsiteY37" fmla="*/ 573384 h 590150"/>
                <a:gd name="connsiteX38" fmla="*/ 316870 w 362137"/>
                <a:gd name="connsiteY38" fmla="*/ 558765 h 590150"/>
                <a:gd name="connsiteX39" fmla="*/ 330283 w 362137"/>
                <a:gd name="connsiteY39" fmla="*/ 539853 h 590150"/>
                <a:gd name="connsiteX40" fmla="*/ 330283 w 362137"/>
                <a:gd name="connsiteY40" fmla="*/ 456360 h 590150"/>
                <a:gd name="connsiteX41" fmla="*/ 286290 w 362137"/>
                <a:gd name="connsiteY41" fmla="*/ 311841 h 590150"/>
                <a:gd name="connsiteX42" fmla="*/ 347048 w 362137"/>
                <a:gd name="connsiteY42" fmla="*/ 311841 h 590150"/>
                <a:gd name="connsiteX43" fmla="*/ 367167 w 362137"/>
                <a:gd name="connsiteY43" fmla="*/ 291722 h 590150"/>
                <a:gd name="connsiteX44" fmla="*/ 347048 w 362137"/>
                <a:gd name="connsiteY44" fmla="*/ 271603 h 590150"/>
                <a:gd name="connsiteX45" fmla="*/ 202864 w 362137"/>
                <a:gd name="connsiteY45" fmla="*/ 271603 h 590150"/>
                <a:gd name="connsiteX46" fmla="*/ 202864 w 362137"/>
                <a:gd name="connsiteY46" fmla="*/ 258191 h 590150"/>
                <a:gd name="connsiteX47" fmla="*/ 182745 w 362137"/>
                <a:gd name="connsiteY47" fmla="*/ 238072 h 590150"/>
                <a:gd name="connsiteX48" fmla="*/ 162627 w 362137"/>
                <a:gd name="connsiteY48" fmla="*/ 258191 h 590150"/>
                <a:gd name="connsiteX49" fmla="*/ 162627 w 362137"/>
                <a:gd name="connsiteY49" fmla="*/ 271603 h 590150"/>
                <a:gd name="connsiteX50" fmla="*/ 133521 w 362137"/>
                <a:gd name="connsiteY50" fmla="*/ 271603 h 590150"/>
                <a:gd name="connsiteX51" fmla="*/ 162090 w 362137"/>
                <a:gd name="connsiteY51" fmla="*/ 177716 h 590150"/>
                <a:gd name="connsiteX52" fmla="*/ 203401 w 362137"/>
                <a:gd name="connsiteY52" fmla="*/ 177716 h 590150"/>
                <a:gd name="connsiteX53" fmla="*/ 231969 w 362137"/>
                <a:gd name="connsiteY53" fmla="*/ 271603 h 59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2137" h="590150">
                  <a:moveTo>
                    <a:pt x="347048" y="271603"/>
                  </a:moveTo>
                  <a:lnTo>
                    <a:pt x="274017" y="271603"/>
                  </a:lnTo>
                  <a:lnTo>
                    <a:pt x="243102" y="169936"/>
                  </a:lnTo>
                  <a:lnTo>
                    <a:pt x="243102" y="63709"/>
                  </a:lnTo>
                  <a:lnTo>
                    <a:pt x="202864" y="63709"/>
                  </a:lnTo>
                  <a:lnTo>
                    <a:pt x="202864" y="20119"/>
                  </a:lnTo>
                  <a:cubicBezTo>
                    <a:pt x="202864" y="9008"/>
                    <a:pt x="193857" y="0"/>
                    <a:pt x="182745" y="0"/>
                  </a:cubicBezTo>
                  <a:cubicBezTo>
                    <a:pt x="171634" y="0"/>
                    <a:pt x="162627" y="9008"/>
                    <a:pt x="162627" y="20119"/>
                  </a:cubicBezTo>
                  <a:lnTo>
                    <a:pt x="162627" y="63709"/>
                  </a:lnTo>
                  <a:lnTo>
                    <a:pt x="122389" y="63709"/>
                  </a:lnTo>
                  <a:lnTo>
                    <a:pt x="122389" y="169936"/>
                  </a:lnTo>
                  <a:lnTo>
                    <a:pt x="91473" y="271603"/>
                  </a:lnTo>
                  <a:lnTo>
                    <a:pt x="20119" y="271603"/>
                  </a:lnTo>
                  <a:cubicBezTo>
                    <a:pt x="9007" y="271603"/>
                    <a:pt x="0" y="280610"/>
                    <a:pt x="0" y="291722"/>
                  </a:cubicBezTo>
                  <a:cubicBezTo>
                    <a:pt x="0" y="302833"/>
                    <a:pt x="9007" y="311841"/>
                    <a:pt x="20119" y="311841"/>
                  </a:cubicBezTo>
                  <a:lnTo>
                    <a:pt x="79201" y="311841"/>
                  </a:lnTo>
                  <a:lnTo>
                    <a:pt x="35208" y="456360"/>
                  </a:lnTo>
                  <a:lnTo>
                    <a:pt x="35208" y="539853"/>
                  </a:lnTo>
                  <a:cubicBezTo>
                    <a:pt x="35232" y="548359"/>
                    <a:pt x="40602" y="555930"/>
                    <a:pt x="48620" y="558765"/>
                  </a:cubicBezTo>
                  <a:lnTo>
                    <a:pt x="48620" y="573384"/>
                  </a:lnTo>
                  <a:lnTo>
                    <a:pt x="55327" y="593503"/>
                  </a:lnTo>
                  <a:lnTo>
                    <a:pt x="62033" y="573384"/>
                  </a:lnTo>
                  <a:lnTo>
                    <a:pt x="62033" y="558765"/>
                  </a:lnTo>
                  <a:cubicBezTo>
                    <a:pt x="70051" y="555930"/>
                    <a:pt x="75421" y="548359"/>
                    <a:pt x="75445" y="539853"/>
                  </a:cubicBezTo>
                  <a:lnTo>
                    <a:pt x="75445" y="462396"/>
                  </a:lnTo>
                  <a:lnTo>
                    <a:pt x="121249" y="311841"/>
                  </a:lnTo>
                  <a:lnTo>
                    <a:pt x="162627" y="311841"/>
                  </a:lnTo>
                  <a:lnTo>
                    <a:pt x="162627" y="325253"/>
                  </a:lnTo>
                  <a:cubicBezTo>
                    <a:pt x="162627" y="336365"/>
                    <a:pt x="171634" y="345372"/>
                    <a:pt x="182745" y="345372"/>
                  </a:cubicBezTo>
                  <a:cubicBezTo>
                    <a:pt x="193857" y="345372"/>
                    <a:pt x="202864" y="336365"/>
                    <a:pt x="202864" y="325253"/>
                  </a:cubicBezTo>
                  <a:lnTo>
                    <a:pt x="202864" y="311841"/>
                  </a:lnTo>
                  <a:lnTo>
                    <a:pt x="244242" y="311841"/>
                  </a:lnTo>
                  <a:lnTo>
                    <a:pt x="290045" y="462396"/>
                  </a:lnTo>
                  <a:lnTo>
                    <a:pt x="290045" y="539853"/>
                  </a:lnTo>
                  <a:cubicBezTo>
                    <a:pt x="290069" y="548359"/>
                    <a:pt x="295439" y="555930"/>
                    <a:pt x="303458" y="558765"/>
                  </a:cubicBezTo>
                  <a:lnTo>
                    <a:pt x="303458" y="573384"/>
                  </a:lnTo>
                  <a:lnTo>
                    <a:pt x="310164" y="593503"/>
                  </a:lnTo>
                  <a:lnTo>
                    <a:pt x="316870" y="573384"/>
                  </a:lnTo>
                  <a:lnTo>
                    <a:pt x="316870" y="558765"/>
                  </a:lnTo>
                  <a:cubicBezTo>
                    <a:pt x="324889" y="555930"/>
                    <a:pt x="330259" y="548359"/>
                    <a:pt x="330283" y="539853"/>
                  </a:cubicBezTo>
                  <a:lnTo>
                    <a:pt x="330283" y="456360"/>
                  </a:lnTo>
                  <a:lnTo>
                    <a:pt x="286290" y="311841"/>
                  </a:lnTo>
                  <a:lnTo>
                    <a:pt x="347048" y="311841"/>
                  </a:lnTo>
                  <a:cubicBezTo>
                    <a:pt x="358160" y="311841"/>
                    <a:pt x="367167" y="302833"/>
                    <a:pt x="367167" y="291722"/>
                  </a:cubicBezTo>
                  <a:cubicBezTo>
                    <a:pt x="367167" y="280610"/>
                    <a:pt x="358160" y="271603"/>
                    <a:pt x="347048" y="271603"/>
                  </a:cubicBezTo>
                  <a:close/>
                  <a:moveTo>
                    <a:pt x="202864" y="271603"/>
                  </a:moveTo>
                  <a:lnTo>
                    <a:pt x="202864" y="258191"/>
                  </a:lnTo>
                  <a:cubicBezTo>
                    <a:pt x="202864" y="247079"/>
                    <a:pt x="193857" y="238072"/>
                    <a:pt x="182745" y="238072"/>
                  </a:cubicBezTo>
                  <a:cubicBezTo>
                    <a:pt x="171634" y="238072"/>
                    <a:pt x="162627" y="247079"/>
                    <a:pt x="162627" y="258191"/>
                  </a:cubicBezTo>
                  <a:lnTo>
                    <a:pt x="162627" y="271603"/>
                  </a:lnTo>
                  <a:lnTo>
                    <a:pt x="133521" y="271603"/>
                  </a:lnTo>
                  <a:lnTo>
                    <a:pt x="162090" y="177716"/>
                  </a:lnTo>
                  <a:lnTo>
                    <a:pt x="203401" y="177716"/>
                  </a:lnTo>
                  <a:lnTo>
                    <a:pt x="231969" y="271603"/>
                  </a:lnTo>
                  <a:close/>
                </a:path>
              </a:pathLst>
            </a:custGeom>
            <a:solidFill>
              <a:schemeClr val="tx1">
                <a:lumMod val="75000"/>
                <a:lumOff val="25000"/>
              </a:schemeClr>
            </a:solidFill>
            <a:ln w="6648" cap="flat">
              <a:noFill/>
              <a:prstDash val="solid"/>
              <a:miter/>
            </a:ln>
          </p:spPr>
          <p:txBody>
            <a:bodyPr rtlCol="0" anchor="ctr"/>
            <a:lstStyle/>
            <a:p>
              <a:endParaRPr lang="zh-CN" altLang="en-US"/>
            </a:p>
          </p:txBody>
        </p:sp>
      </p:grpSp>
      <p:grpSp>
        <p:nvGrpSpPr>
          <p:cNvPr id="47" name="组合 46">
            <a:extLst>
              <a:ext uri="{FF2B5EF4-FFF2-40B4-BE49-F238E27FC236}">
                <a16:creationId xmlns:a16="http://schemas.microsoft.com/office/drawing/2014/main" id="{E95F93E7-8A81-411F-A200-D2BD8B464BF2}"/>
              </a:ext>
            </a:extLst>
          </p:cNvPr>
          <p:cNvGrpSpPr/>
          <p:nvPr userDrawn="1"/>
        </p:nvGrpSpPr>
        <p:grpSpPr>
          <a:xfrm rot="1312566">
            <a:off x="2096149" y="3564774"/>
            <a:ext cx="243146" cy="246954"/>
            <a:chOff x="844463" y="5624427"/>
            <a:chExt cx="566220" cy="575088"/>
          </a:xfrm>
        </p:grpSpPr>
        <p:sp>
          <p:nvSpPr>
            <p:cNvPr id="48" name="任意多边形: 形状 47">
              <a:extLst>
                <a:ext uri="{FF2B5EF4-FFF2-40B4-BE49-F238E27FC236}">
                  <a16:creationId xmlns:a16="http://schemas.microsoft.com/office/drawing/2014/main" id="{B8F8783A-3944-4B3A-8E32-7BB82AA2890A}"/>
                </a:ext>
              </a:extLst>
            </p:cNvPr>
            <p:cNvSpPr/>
            <p:nvPr/>
          </p:nvSpPr>
          <p:spPr>
            <a:xfrm>
              <a:off x="1053884" y="5656580"/>
              <a:ext cx="20050" cy="20050"/>
            </a:xfrm>
            <a:custGeom>
              <a:avLst/>
              <a:gdLst>
                <a:gd name="connsiteX0" fmla="*/ 0 w 46508"/>
                <a:gd name="connsiteY0" fmla="*/ 0 h 46508"/>
                <a:gd name="connsiteX1" fmla="*/ 47625 w 46508"/>
                <a:gd name="connsiteY1" fmla="*/ 0 h 46508"/>
                <a:gd name="connsiteX2" fmla="*/ 47625 w 46508"/>
                <a:gd name="connsiteY2" fmla="*/ 47625 h 46508"/>
                <a:gd name="connsiteX3" fmla="*/ 0 w 46508"/>
                <a:gd name="connsiteY3" fmla="*/ 47625 h 46508"/>
              </a:gdLst>
              <a:ahLst/>
              <a:cxnLst>
                <a:cxn ang="0">
                  <a:pos x="connsiteX0" y="connsiteY0"/>
                </a:cxn>
                <a:cxn ang="0">
                  <a:pos x="connsiteX1" y="connsiteY1"/>
                </a:cxn>
                <a:cxn ang="0">
                  <a:pos x="connsiteX2" y="connsiteY2"/>
                </a:cxn>
                <a:cxn ang="0">
                  <a:pos x="connsiteX3" y="connsiteY3"/>
                </a:cxn>
              </a:cxnLst>
              <a:rect l="l" t="t" r="r" b="b"/>
              <a:pathLst>
                <a:path w="46508" h="46508">
                  <a:moveTo>
                    <a:pt x="0" y="0"/>
                  </a:moveTo>
                  <a:lnTo>
                    <a:pt x="47625" y="0"/>
                  </a:lnTo>
                  <a:lnTo>
                    <a:pt x="47625" y="47625"/>
                  </a:lnTo>
                  <a:lnTo>
                    <a:pt x="0" y="47625"/>
                  </a:lnTo>
                  <a:close/>
                </a:path>
              </a:pathLst>
            </a:custGeom>
            <a:solidFill>
              <a:srgbClr val="000000"/>
            </a:solidFill>
            <a:ln w="1860"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26B6EA31-37B4-48A1-B92A-0CDA1C73A842}"/>
                </a:ext>
              </a:extLst>
            </p:cNvPr>
            <p:cNvSpPr/>
            <p:nvPr/>
          </p:nvSpPr>
          <p:spPr>
            <a:xfrm>
              <a:off x="851033" y="5631942"/>
              <a:ext cx="475593" cy="560605"/>
            </a:xfrm>
            <a:custGeom>
              <a:avLst/>
              <a:gdLst>
                <a:gd name="connsiteX0" fmla="*/ 1007745 w 1103188"/>
                <a:gd name="connsiteY0" fmla="*/ 1242060 h 1300385"/>
                <a:gd name="connsiteX1" fmla="*/ 1026795 w 1103188"/>
                <a:gd name="connsiteY1" fmla="*/ 1030605 h 1300385"/>
                <a:gd name="connsiteX2" fmla="*/ 1104900 w 1103188"/>
                <a:gd name="connsiteY2" fmla="*/ 1011555 h 1300385"/>
                <a:gd name="connsiteX3" fmla="*/ 1104900 w 1103188"/>
                <a:gd name="connsiteY3" fmla="*/ 0 h 1300385"/>
                <a:gd name="connsiteX4" fmla="*/ 89535 w 1103188"/>
                <a:gd name="connsiteY4" fmla="*/ 0 h 1300385"/>
                <a:gd name="connsiteX5" fmla="*/ 100965 w 1103188"/>
                <a:gd name="connsiteY5" fmla="*/ 11430 h 1300385"/>
                <a:gd name="connsiteX6" fmla="*/ 11430 w 1103188"/>
                <a:gd name="connsiteY6" fmla="*/ 100965 h 1300385"/>
                <a:gd name="connsiteX7" fmla="*/ 0 w 1103188"/>
                <a:gd name="connsiteY7" fmla="*/ 89535 h 1300385"/>
                <a:gd name="connsiteX8" fmla="*/ 0 w 1103188"/>
                <a:gd name="connsiteY8" fmla="*/ 1211580 h 1300385"/>
                <a:gd name="connsiteX9" fmla="*/ 9525 w 1103188"/>
                <a:gd name="connsiteY9" fmla="*/ 1202055 h 1300385"/>
                <a:gd name="connsiteX10" fmla="*/ 99060 w 1103188"/>
                <a:gd name="connsiteY10" fmla="*/ 1291590 h 1300385"/>
                <a:gd name="connsiteX11" fmla="*/ 89535 w 1103188"/>
                <a:gd name="connsiteY11" fmla="*/ 1301115 h 1300385"/>
                <a:gd name="connsiteX12" fmla="*/ 1104900 w 1103188"/>
                <a:gd name="connsiteY12" fmla="*/ 1301115 h 1300385"/>
                <a:gd name="connsiteX13" fmla="*/ 1104900 w 1103188"/>
                <a:gd name="connsiteY13" fmla="*/ 1280160 h 13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3188" h="1300385">
                  <a:moveTo>
                    <a:pt x="1007745" y="1242060"/>
                  </a:moveTo>
                  <a:lnTo>
                    <a:pt x="1026795" y="1030605"/>
                  </a:lnTo>
                  <a:lnTo>
                    <a:pt x="1104900" y="1011555"/>
                  </a:lnTo>
                  <a:lnTo>
                    <a:pt x="1104900" y="0"/>
                  </a:lnTo>
                  <a:lnTo>
                    <a:pt x="89535" y="0"/>
                  </a:lnTo>
                  <a:lnTo>
                    <a:pt x="100965" y="11430"/>
                  </a:lnTo>
                  <a:lnTo>
                    <a:pt x="11430" y="100965"/>
                  </a:lnTo>
                  <a:lnTo>
                    <a:pt x="0" y="89535"/>
                  </a:lnTo>
                  <a:lnTo>
                    <a:pt x="0" y="1211580"/>
                  </a:lnTo>
                  <a:lnTo>
                    <a:pt x="9525" y="1202055"/>
                  </a:lnTo>
                  <a:lnTo>
                    <a:pt x="99060" y="1291590"/>
                  </a:lnTo>
                  <a:lnTo>
                    <a:pt x="89535" y="1301115"/>
                  </a:lnTo>
                  <a:lnTo>
                    <a:pt x="1104900" y="1301115"/>
                  </a:lnTo>
                  <a:lnTo>
                    <a:pt x="1104900" y="1280160"/>
                  </a:lnTo>
                  <a:close/>
                </a:path>
              </a:pathLst>
            </a:custGeom>
            <a:solidFill>
              <a:srgbClr val="FFFFFF"/>
            </a:solidFill>
            <a:ln w="1860"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59B44149-614A-4EB0-A643-2C0B5B389D87}"/>
                </a:ext>
              </a:extLst>
            </p:cNvPr>
            <p:cNvSpPr/>
            <p:nvPr/>
          </p:nvSpPr>
          <p:spPr>
            <a:xfrm>
              <a:off x="905236" y="5643440"/>
              <a:ext cx="368925" cy="373737"/>
            </a:xfrm>
            <a:custGeom>
              <a:avLst/>
              <a:gdLst>
                <a:gd name="connsiteX0" fmla="*/ 0 w 855761"/>
                <a:gd name="connsiteY0" fmla="*/ 0 h 866923"/>
                <a:gd name="connsiteX1" fmla="*/ 857250 w 855761"/>
                <a:gd name="connsiteY1" fmla="*/ 0 h 866923"/>
                <a:gd name="connsiteX2" fmla="*/ 857250 w 855761"/>
                <a:gd name="connsiteY2" fmla="*/ 868680 h 866923"/>
                <a:gd name="connsiteX3" fmla="*/ 0 w 855761"/>
                <a:gd name="connsiteY3" fmla="*/ 868680 h 866923"/>
              </a:gdLst>
              <a:ahLst/>
              <a:cxnLst>
                <a:cxn ang="0">
                  <a:pos x="connsiteX0" y="connsiteY0"/>
                </a:cxn>
                <a:cxn ang="0">
                  <a:pos x="connsiteX1" y="connsiteY1"/>
                </a:cxn>
                <a:cxn ang="0">
                  <a:pos x="connsiteX2" y="connsiteY2"/>
                </a:cxn>
                <a:cxn ang="0">
                  <a:pos x="connsiteX3" y="connsiteY3"/>
                </a:cxn>
              </a:cxnLst>
              <a:rect l="l" t="t" r="r" b="b"/>
              <a:pathLst>
                <a:path w="855761" h="866923">
                  <a:moveTo>
                    <a:pt x="0" y="0"/>
                  </a:moveTo>
                  <a:lnTo>
                    <a:pt x="857250" y="0"/>
                  </a:lnTo>
                  <a:lnTo>
                    <a:pt x="857250" y="868680"/>
                  </a:lnTo>
                  <a:lnTo>
                    <a:pt x="0" y="868680"/>
                  </a:lnTo>
                  <a:close/>
                </a:path>
              </a:pathLst>
            </a:custGeom>
            <a:solidFill>
              <a:schemeClr val="accent2">
                <a:lumMod val="20000"/>
                <a:lumOff val="80000"/>
              </a:schemeClr>
            </a:solidFill>
            <a:ln w="1860"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56B56011-1627-4F22-B409-A6A72F58AD2A}"/>
                </a:ext>
              </a:extLst>
            </p:cNvPr>
            <p:cNvSpPr/>
            <p:nvPr/>
          </p:nvSpPr>
          <p:spPr>
            <a:xfrm>
              <a:off x="844463" y="6051605"/>
              <a:ext cx="566220" cy="147570"/>
            </a:xfrm>
            <a:custGeom>
              <a:avLst/>
              <a:gdLst>
                <a:gd name="connsiteX0" fmla="*/ 1314450 w 1313408"/>
                <a:gd name="connsiteY0" fmla="*/ 169545 h 342304"/>
                <a:gd name="connsiteX1" fmla="*/ 1314450 w 1313408"/>
                <a:gd name="connsiteY1" fmla="*/ 169545 h 342304"/>
                <a:gd name="connsiteX2" fmla="*/ 1143000 w 1313408"/>
                <a:gd name="connsiteY2" fmla="*/ 295275 h 342304"/>
                <a:gd name="connsiteX3" fmla="*/ 167640 w 1313408"/>
                <a:gd name="connsiteY3" fmla="*/ 295275 h 342304"/>
                <a:gd name="connsiteX4" fmla="*/ 53340 w 1313408"/>
                <a:gd name="connsiteY4" fmla="*/ 180975 h 342304"/>
                <a:gd name="connsiteX5" fmla="*/ 53340 w 1313408"/>
                <a:gd name="connsiteY5" fmla="*/ 161925 h 342304"/>
                <a:gd name="connsiteX6" fmla="*/ 167640 w 1313408"/>
                <a:gd name="connsiteY6" fmla="*/ 47625 h 342304"/>
                <a:gd name="connsiteX7" fmla="*/ 1143000 w 1313408"/>
                <a:gd name="connsiteY7" fmla="*/ 47625 h 342304"/>
                <a:gd name="connsiteX8" fmla="*/ 1143000 w 1313408"/>
                <a:gd name="connsiteY8" fmla="*/ 0 h 342304"/>
                <a:gd name="connsiteX9" fmla="*/ 171450 w 1313408"/>
                <a:gd name="connsiteY9" fmla="*/ 0 h 342304"/>
                <a:gd name="connsiteX10" fmla="*/ 0 w 1313408"/>
                <a:gd name="connsiteY10" fmla="*/ 171450 h 342304"/>
                <a:gd name="connsiteX11" fmla="*/ 171450 w 1313408"/>
                <a:gd name="connsiteY11" fmla="*/ 342900 h 342304"/>
                <a:gd name="connsiteX12" fmla="*/ 1143000 w 1313408"/>
                <a:gd name="connsiteY12" fmla="*/ 342900 h 342304"/>
                <a:gd name="connsiteX13" fmla="*/ 1143000 w 1313408"/>
                <a:gd name="connsiteY13" fmla="*/ 295275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13408" h="342304">
                  <a:moveTo>
                    <a:pt x="1314450" y="169545"/>
                  </a:moveTo>
                  <a:lnTo>
                    <a:pt x="1314450" y="169545"/>
                  </a:lnTo>
                  <a:close/>
                  <a:moveTo>
                    <a:pt x="1143000" y="295275"/>
                  </a:moveTo>
                  <a:lnTo>
                    <a:pt x="167640" y="295275"/>
                  </a:lnTo>
                  <a:cubicBezTo>
                    <a:pt x="104775" y="295275"/>
                    <a:pt x="53340" y="243840"/>
                    <a:pt x="53340" y="180975"/>
                  </a:cubicBezTo>
                  <a:lnTo>
                    <a:pt x="53340" y="161925"/>
                  </a:lnTo>
                  <a:cubicBezTo>
                    <a:pt x="53340" y="99060"/>
                    <a:pt x="104775" y="47625"/>
                    <a:pt x="167640" y="47625"/>
                  </a:cubicBezTo>
                  <a:lnTo>
                    <a:pt x="1143000" y="47625"/>
                  </a:lnTo>
                  <a:lnTo>
                    <a:pt x="1143000" y="0"/>
                  </a:lnTo>
                  <a:lnTo>
                    <a:pt x="171450" y="0"/>
                  </a:lnTo>
                  <a:cubicBezTo>
                    <a:pt x="76200" y="0"/>
                    <a:pt x="0" y="76200"/>
                    <a:pt x="0" y="171450"/>
                  </a:cubicBezTo>
                  <a:cubicBezTo>
                    <a:pt x="0" y="266700"/>
                    <a:pt x="76200" y="342900"/>
                    <a:pt x="171450" y="342900"/>
                  </a:cubicBezTo>
                  <a:lnTo>
                    <a:pt x="1143000" y="342900"/>
                  </a:lnTo>
                  <a:lnTo>
                    <a:pt x="1143000" y="295275"/>
                  </a:lnTo>
                  <a:close/>
                </a:path>
              </a:pathLst>
            </a:custGeom>
            <a:solidFill>
              <a:srgbClr val="474747"/>
            </a:solidFill>
            <a:ln w="1860"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9449CE07-92F4-438C-9391-2F90AD5026A3}"/>
                </a:ext>
              </a:extLst>
            </p:cNvPr>
            <p:cNvSpPr/>
            <p:nvPr/>
          </p:nvSpPr>
          <p:spPr>
            <a:xfrm>
              <a:off x="844463" y="5624474"/>
              <a:ext cx="493237" cy="575041"/>
            </a:xfrm>
            <a:custGeom>
              <a:avLst/>
              <a:gdLst>
                <a:gd name="connsiteX0" fmla="*/ 190500 w 1144116"/>
                <a:gd name="connsiteY0" fmla="*/ 45720 h 1333872"/>
                <a:gd name="connsiteX1" fmla="*/ 882015 w 1144116"/>
                <a:gd name="connsiteY1" fmla="*/ 45720 h 1333872"/>
                <a:gd name="connsiteX2" fmla="*/ 882015 w 1144116"/>
                <a:gd name="connsiteY2" fmla="*/ 0 h 1333872"/>
                <a:gd name="connsiteX3" fmla="*/ 975360 w 1144116"/>
                <a:gd name="connsiteY3" fmla="*/ 0 h 1333872"/>
                <a:gd name="connsiteX4" fmla="*/ 173355 w 1144116"/>
                <a:gd name="connsiteY4" fmla="*/ 0 h 1333872"/>
                <a:gd name="connsiteX5" fmla="*/ 0 w 1144116"/>
                <a:gd name="connsiteY5" fmla="*/ 173355 h 1333872"/>
                <a:gd name="connsiteX6" fmla="*/ 0 w 1144116"/>
                <a:gd name="connsiteY6" fmla="*/ 1162050 h 1333872"/>
                <a:gd name="connsiteX7" fmla="*/ 173355 w 1144116"/>
                <a:gd name="connsiteY7" fmla="*/ 1335405 h 1333872"/>
                <a:gd name="connsiteX8" fmla="*/ 192405 w 1144116"/>
                <a:gd name="connsiteY8" fmla="*/ 1335405 h 1333872"/>
                <a:gd name="connsiteX9" fmla="*/ 47625 w 1144116"/>
                <a:gd name="connsiteY9" fmla="*/ 1190625 h 1333872"/>
                <a:gd name="connsiteX10" fmla="*/ 47625 w 1144116"/>
                <a:gd name="connsiteY10" fmla="*/ 188595 h 1333872"/>
                <a:gd name="connsiteX11" fmla="*/ 190500 w 1144116"/>
                <a:gd name="connsiteY11" fmla="*/ 45720 h 1333872"/>
                <a:gd name="connsiteX12" fmla="*/ 1097280 w 1144116"/>
                <a:gd name="connsiteY12" fmla="*/ 255270 h 1333872"/>
                <a:gd name="connsiteX13" fmla="*/ 1144905 w 1144116"/>
                <a:gd name="connsiteY13" fmla="*/ 255270 h 1333872"/>
                <a:gd name="connsiteX14" fmla="*/ 1144905 w 1144116"/>
                <a:gd name="connsiteY14" fmla="*/ 1034415 h 1333872"/>
                <a:gd name="connsiteX15" fmla="*/ 1097280 w 1144116"/>
                <a:gd name="connsiteY15" fmla="*/ 1034415 h 133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4116" h="1333872">
                  <a:moveTo>
                    <a:pt x="190500" y="45720"/>
                  </a:moveTo>
                  <a:lnTo>
                    <a:pt x="882015" y="45720"/>
                  </a:lnTo>
                  <a:lnTo>
                    <a:pt x="882015" y="0"/>
                  </a:lnTo>
                  <a:lnTo>
                    <a:pt x="975360" y="0"/>
                  </a:lnTo>
                  <a:lnTo>
                    <a:pt x="173355" y="0"/>
                  </a:lnTo>
                  <a:cubicBezTo>
                    <a:pt x="78105" y="0"/>
                    <a:pt x="0" y="78105"/>
                    <a:pt x="0" y="173355"/>
                  </a:cubicBezTo>
                  <a:lnTo>
                    <a:pt x="0" y="1162050"/>
                  </a:lnTo>
                  <a:cubicBezTo>
                    <a:pt x="0" y="1257300"/>
                    <a:pt x="78105" y="1335405"/>
                    <a:pt x="173355" y="1335405"/>
                  </a:cubicBezTo>
                  <a:lnTo>
                    <a:pt x="192405" y="1335405"/>
                  </a:lnTo>
                  <a:cubicBezTo>
                    <a:pt x="112395" y="1335405"/>
                    <a:pt x="47625" y="1270635"/>
                    <a:pt x="47625" y="1190625"/>
                  </a:cubicBezTo>
                  <a:lnTo>
                    <a:pt x="47625" y="188595"/>
                  </a:lnTo>
                  <a:cubicBezTo>
                    <a:pt x="45720" y="110490"/>
                    <a:pt x="112395" y="45720"/>
                    <a:pt x="190500" y="45720"/>
                  </a:cubicBezTo>
                  <a:close/>
                  <a:moveTo>
                    <a:pt x="1097280" y="255270"/>
                  </a:moveTo>
                  <a:lnTo>
                    <a:pt x="1144905" y="255270"/>
                  </a:lnTo>
                  <a:lnTo>
                    <a:pt x="1144905" y="1034415"/>
                  </a:lnTo>
                  <a:lnTo>
                    <a:pt x="1097280" y="1034415"/>
                  </a:lnTo>
                  <a:close/>
                </a:path>
              </a:pathLst>
            </a:custGeom>
            <a:solidFill>
              <a:srgbClr val="474747"/>
            </a:solidFill>
            <a:ln w="1860"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2D4E4DAD-2226-47F3-8DCD-3020C853312E}"/>
                </a:ext>
              </a:extLst>
            </p:cNvPr>
            <p:cNvSpPr/>
            <p:nvPr userDrawn="1"/>
          </p:nvSpPr>
          <p:spPr>
            <a:xfrm>
              <a:off x="1224393" y="5624427"/>
              <a:ext cx="113561" cy="111895"/>
            </a:xfrm>
            <a:custGeom>
              <a:avLst/>
              <a:gdLst>
                <a:gd name="connsiteX0" fmla="*/ 0 w 260449"/>
                <a:gd name="connsiteY0" fmla="*/ 0 h 256728"/>
                <a:gd name="connsiteX1" fmla="*/ 0 w 260449"/>
                <a:gd name="connsiteY1" fmla="*/ 47625 h 256728"/>
                <a:gd name="connsiteX2" fmla="*/ 215265 w 260449"/>
                <a:gd name="connsiteY2" fmla="*/ 47625 h 256728"/>
                <a:gd name="connsiteX3" fmla="*/ 215265 w 260449"/>
                <a:gd name="connsiteY3" fmla="*/ 257175 h 256728"/>
                <a:gd name="connsiteX4" fmla="*/ 260985 w 260449"/>
                <a:gd name="connsiteY4" fmla="*/ 257175 h 256728"/>
                <a:gd name="connsiteX5" fmla="*/ 260985 w 260449"/>
                <a:gd name="connsiteY5" fmla="*/ 0 h 256728"/>
                <a:gd name="connsiteX0" fmla="*/ 0 w 261579"/>
                <a:gd name="connsiteY0" fmla="*/ 2374 h 257175"/>
                <a:gd name="connsiteX1" fmla="*/ 594 w 261579"/>
                <a:gd name="connsiteY1" fmla="*/ 47625 h 257175"/>
                <a:gd name="connsiteX2" fmla="*/ 215859 w 261579"/>
                <a:gd name="connsiteY2" fmla="*/ 47625 h 257175"/>
                <a:gd name="connsiteX3" fmla="*/ 215859 w 261579"/>
                <a:gd name="connsiteY3" fmla="*/ 257175 h 257175"/>
                <a:gd name="connsiteX4" fmla="*/ 261579 w 261579"/>
                <a:gd name="connsiteY4" fmla="*/ 257175 h 257175"/>
                <a:gd name="connsiteX5" fmla="*/ 261579 w 261579"/>
                <a:gd name="connsiteY5" fmla="*/ 0 h 257175"/>
                <a:gd name="connsiteX6" fmla="*/ 0 w 261579"/>
                <a:gd name="connsiteY6" fmla="*/ 2374 h 257175"/>
                <a:gd name="connsiteX0" fmla="*/ 0 w 261579"/>
                <a:gd name="connsiteY0" fmla="*/ 0 h 254801"/>
                <a:gd name="connsiteX1" fmla="*/ 594 w 261579"/>
                <a:gd name="connsiteY1" fmla="*/ 45251 h 254801"/>
                <a:gd name="connsiteX2" fmla="*/ 215859 w 261579"/>
                <a:gd name="connsiteY2" fmla="*/ 45251 h 254801"/>
                <a:gd name="connsiteX3" fmla="*/ 215859 w 261579"/>
                <a:gd name="connsiteY3" fmla="*/ 254801 h 254801"/>
                <a:gd name="connsiteX4" fmla="*/ 261579 w 261579"/>
                <a:gd name="connsiteY4" fmla="*/ 254801 h 254801"/>
                <a:gd name="connsiteX5" fmla="*/ 261579 w 261579"/>
                <a:gd name="connsiteY5" fmla="*/ 0 h 254801"/>
                <a:gd name="connsiteX6" fmla="*/ 0 w 261579"/>
                <a:gd name="connsiteY6" fmla="*/ 0 h 254801"/>
                <a:gd name="connsiteX0" fmla="*/ 1186 w 262765"/>
                <a:gd name="connsiteY0" fmla="*/ 0 h 254801"/>
                <a:gd name="connsiteX1" fmla="*/ 0 w 262765"/>
                <a:gd name="connsiteY1" fmla="*/ 44658 h 254801"/>
                <a:gd name="connsiteX2" fmla="*/ 217045 w 262765"/>
                <a:gd name="connsiteY2" fmla="*/ 45251 h 254801"/>
                <a:gd name="connsiteX3" fmla="*/ 217045 w 262765"/>
                <a:gd name="connsiteY3" fmla="*/ 254801 h 254801"/>
                <a:gd name="connsiteX4" fmla="*/ 262765 w 262765"/>
                <a:gd name="connsiteY4" fmla="*/ 254801 h 254801"/>
                <a:gd name="connsiteX5" fmla="*/ 262765 w 262765"/>
                <a:gd name="connsiteY5" fmla="*/ 0 h 254801"/>
                <a:gd name="connsiteX6" fmla="*/ 1186 w 262765"/>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7175"/>
                <a:gd name="connsiteX1" fmla="*/ 0 w 262172"/>
                <a:gd name="connsiteY1" fmla="*/ 45845 h 257175"/>
                <a:gd name="connsiteX2" fmla="*/ 216452 w 262172"/>
                <a:gd name="connsiteY2" fmla="*/ 45251 h 257175"/>
                <a:gd name="connsiteX3" fmla="*/ 216452 w 262172"/>
                <a:gd name="connsiteY3" fmla="*/ 257175 h 257175"/>
                <a:gd name="connsiteX4" fmla="*/ 262172 w 262172"/>
                <a:gd name="connsiteY4" fmla="*/ 254801 h 257175"/>
                <a:gd name="connsiteX5" fmla="*/ 262172 w 262172"/>
                <a:gd name="connsiteY5" fmla="*/ 0 h 257175"/>
                <a:gd name="connsiteX6" fmla="*/ 593 w 262172"/>
                <a:gd name="connsiteY6" fmla="*/ 0 h 257175"/>
                <a:gd name="connsiteX0" fmla="*/ 593 w 262765"/>
                <a:gd name="connsiteY0" fmla="*/ 0 h 259549"/>
                <a:gd name="connsiteX1" fmla="*/ 0 w 262765"/>
                <a:gd name="connsiteY1" fmla="*/ 45845 h 259549"/>
                <a:gd name="connsiteX2" fmla="*/ 216452 w 262765"/>
                <a:gd name="connsiteY2" fmla="*/ 45251 h 259549"/>
                <a:gd name="connsiteX3" fmla="*/ 216452 w 262765"/>
                <a:gd name="connsiteY3" fmla="*/ 257175 h 259549"/>
                <a:gd name="connsiteX4" fmla="*/ 262765 w 262765"/>
                <a:gd name="connsiteY4" fmla="*/ 259549 h 259549"/>
                <a:gd name="connsiteX5" fmla="*/ 262172 w 262765"/>
                <a:gd name="connsiteY5" fmla="*/ 0 h 259549"/>
                <a:gd name="connsiteX6" fmla="*/ 593 w 262765"/>
                <a:gd name="connsiteY6" fmla="*/ 0 h 259549"/>
                <a:gd name="connsiteX0" fmla="*/ 593 w 263385"/>
                <a:gd name="connsiteY0" fmla="*/ 0 h 259549"/>
                <a:gd name="connsiteX1" fmla="*/ 0 w 263385"/>
                <a:gd name="connsiteY1" fmla="*/ 45845 h 259549"/>
                <a:gd name="connsiteX2" fmla="*/ 216452 w 263385"/>
                <a:gd name="connsiteY2" fmla="*/ 45251 h 259549"/>
                <a:gd name="connsiteX3" fmla="*/ 216452 w 263385"/>
                <a:gd name="connsiteY3" fmla="*/ 257175 h 259549"/>
                <a:gd name="connsiteX4" fmla="*/ 262765 w 263385"/>
                <a:gd name="connsiteY4" fmla="*/ 259549 h 259549"/>
                <a:gd name="connsiteX5" fmla="*/ 263359 w 263385"/>
                <a:gd name="connsiteY5" fmla="*/ 0 h 259549"/>
                <a:gd name="connsiteX6" fmla="*/ 593 w 263385"/>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16" h="259549">
                  <a:moveTo>
                    <a:pt x="593" y="0"/>
                  </a:moveTo>
                  <a:cubicBezTo>
                    <a:pt x="198" y="14886"/>
                    <a:pt x="395" y="30959"/>
                    <a:pt x="0" y="45845"/>
                  </a:cubicBezTo>
                  <a:lnTo>
                    <a:pt x="216452" y="45251"/>
                  </a:lnTo>
                  <a:lnTo>
                    <a:pt x="216452" y="257175"/>
                  </a:lnTo>
                  <a:lnTo>
                    <a:pt x="263359" y="259549"/>
                  </a:lnTo>
                  <a:cubicBezTo>
                    <a:pt x="263161" y="173033"/>
                    <a:pt x="263557" y="86516"/>
                    <a:pt x="263359" y="0"/>
                  </a:cubicBezTo>
                  <a:lnTo>
                    <a:pt x="593" y="0"/>
                  </a:lnTo>
                  <a:close/>
                </a:path>
              </a:pathLst>
            </a:custGeom>
            <a:solidFill>
              <a:srgbClr val="474747"/>
            </a:solidFill>
            <a:ln w="1860"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29EBD34B-3FF9-42B1-B5A7-92EB61932037}"/>
                </a:ext>
              </a:extLst>
            </p:cNvPr>
            <p:cNvSpPr/>
            <p:nvPr/>
          </p:nvSpPr>
          <p:spPr>
            <a:xfrm>
              <a:off x="1011179" y="6096775"/>
              <a:ext cx="274288" cy="56943"/>
            </a:xfrm>
            <a:custGeom>
              <a:avLst/>
              <a:gdLst>
                <a:gd name="connsiteX0" fmla="*/ 0 w 636240"/>
                <a:gd name="connsiteY0" fmla="*/ 0 h 132084"/>
                <a:gd name="connsiteX1" fmla="*/ 636270 w 636240"/>
                <a:gd name="connsiteY1" fmla="*/ 0 h 132084"/>
                <a:gd name="connsiteX2" fmla="*/ 636270 w 636240"/>
                <a:gd name="connsiteY2" fmla="*/ 47625 h 132084"/>
                <a:gd name="connsiteX3" fmla="*/ 0 w 636240"/>
                <a:gd name="connsiteY3" fmla="*/ 47625 h 132084"/>
                <a:gd name="connsiteX4" fmla="*/ 262890 w 636240"/>
                <a:gd name="connsiteY4" fmla="*/ 85725 h 132084"/>
                <a:gd name="connsiteX5" fmla="*/ 636270 w 636240"/>
                <a:gd name="connsiteY5" fmla="*/ 85725 h 132084"/>
                <a:gd name="connsiteX6" fmla="*/ 636270 w 636240"/>
                <a:gd name="connsiteY6" fmla="*/ 133350 h 132084"/>
                <a:gd name="connsiteX7" fmla="*/ 262890 w 636240"/>
                <a:gd name="connsiteY7" fmla="*/ 133350 h 13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40" h="132084">
                  <a:moveTo>
                    <a:pt x="0" y="0"/>
                  </a:moveTo>
                  <a:lnTo>
                    <a:pt x="636270" y="0"/>
                  </a:lnTo>
                  <a:lnTo>
                    <a:pt x="636270" y="47625"/>
                  </a:lnTo>
                  <a:lnTo>
                    <a:pt x="0" y="47625"/>
                  </a:lnTo>
                  <a:close/>
                  <a:moveTo>
                    <a:pt x="262890" y="85725"/>
                  </a:moveTo>
                  <a:lnTo>
                    <a:pt x="636270" y="85725"/>
                  </a:lnTo>
                  <a:lnTo>
                    <a:pt x="636270" y="133350"/>
                  </a:lnTo>
                  <a:lnTo>
                    <a:pt x="262890" y="133350"/>
                  </a:lnTo>
                  <a:close/>
                </a:path>
              </a:pathLst>
            </a:custGeom>
            <a:solidFill>
              <a:srgbClr val="474747"/>
            </a:solidFill>
            <a:ln w="1860"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AF518883-B547-4F62-A20A-8088E6B52666}"/>
                </a:ext>
              </a:extLst>
            </p:cNvPr>
            <p:cNvSpPr/>
            <p:nvPr/>
          </p:nvSpPr>
          <p:spPr>
            <a:xfrm>
              <a:off x="1273161" y="6051605"/>
              <a:ext cx="64161" cy="147570"/>
            </a:xfrm>
            <a:custGeom>
              <a:avLst/>
              <a:gdLst>
                <a:gd name="connsiteX0" fmla="*/ 40005 w 148828"/>
                <a:gd name="connsiteY0" fmla="*/ 171450 h 342304"/>
                <a:gd name="connsiteX1" fmla="*/ 150495 w 148828"/>
                <a:gd name="connsiteY1" fmla="*/ 26670 h 342304"/>
                <a:gd name="connsiteX2" fmla="*/ 150495 w 148828"/>
                <a:gd name="connsiteY2" fmla="*/ 0 h 342304"/>
                <a:gd name="connsiteX3" fmla="*/ 0 w 148828"/>
                <a:gd name="connsiteY3" fmla="*/ 171450 h 342304"/>
                <a:gd name="connsiteX4" fmla="*/ 150495 w 148828"/>
                <a:gd name="connsiteY4" fmla="*/ 342900 h 342304"/>
                <a:gd name="connsiteX5" fmla="*/ 150495 w 148828"/>
                <a:gd name="connsiteY5" fmla="*/ 316230 h 342304"/>
                <a:gd name="connsiteX6" fmla="*/ 40005 w 148828"/>
                <a:gd name="connsiteY6" fmla="*/ 171450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828" h="342304">
                  <a:moveTo>
                    <a:pt x="40005" y="171450"/>
                  </a:moveTo>
                  <a:cubicBezTo>
                    <a:pt x="40005" y="74295"/>
                    <a:pt x="104775" y="40005"/>
                    <a:pt x="150495" y="26670"/>
                  </a:cubicBezTo>
                  <a:lnTo>
                    <a:pt x="150495" y="0"/>
                  </a:lnTo>
                  <a:cubicBezTo>
                    <a:pt x="150495" y="0"/>
                    <a:pt x="0" y="7620"/>
                    <a:pt x="0" y="171450"/>
                  </a:cubicBezTo>
                  <a:cubicBezTo>
                    <a:pt x="0" y="337185"/>
                    <a:pt x="150495" y="342900"/>
                    <a:pt x="150495" y="342900"/>
                  </a:cubicBezTo>
                  <a:lnTo>
                    <a:pt x="150495" y="316230"/>
                  </a:lnTo>
                  <a:cubicBezTo>
                    <a:pt x="104775" y="302895"/>
                    <a:pt x="40005" y="268605"/>
                    <a:pt x="40005" y="171450"/>
                  </a:cubicBezTo>
                  <a:close/>
                </a:path>
              </a:pathLst>
            </a:custGeom>
            <a:solidFill>
              <a:srgbClr val="474747"/>
            </a:solidFill>
            <a:ln w="1860" cap="flat">
              <a:noFill/>
              <a:prstDash val="solid"/>
              <a:miter/>
            </a:ln>
          </p:spPr>
          <p:txBody>
            <a:bodyPr rtlCol="0" anchor="ctr"/>
            <a:lstStyle/>
            <a:p>
              <a:endParaRPr lang="zh-CN" altLang="en-US"/>
            </a:p>
          </p:txBody>
        </p:sp>
        <p:sp>
          <p:nvSpPr>
            <p:cNvPr id="56" name="图形 15" descr="绘图圆规">
              <a:extLst>
                <a:ext uri="{FF2B5EF4-FFF2-40B4-BE49-F238E27FC236}">
                  <a16:creationId xmlns:a16="http://schemas.microsoft.com/office/drawing/2014/main" id="{0A11EA5A-E021-4285-AF46-B065D9A4C63F}"/>
                </a:ext>
              </a:extLst>
            </p:cNvPr>
            <p:cNvSpPr/>
            <p:nvPr/>
          </p:nvSpPr>
          <p:spPr>
            <a:xfrm rot="314127">
              <a:off x="1022461" y="5711281"/>
              <a:ext cx="156121" cy="254417"/>
            </a:xfrm>
            <a:custGeom>
              <a:avLst/>
              <a:gdLst>
                <a:gd name="connsiteX0" fmla="*/ 347048 w 362137"/>
                <a:gd name="connsiteY0" fmla="*/ 271603 h 590150"/>
                <a:gd name="connsiteX1" fmla="*/ 274017 w 362137"/>
                <a:gd name="connsiteY1" fmla="*/ 271603 h 590150"/>
                <a:gd name="connsiteX2" fmla="*/ 243102 w 362137"/>
                <a:gd name="connsiteY2" fmla="*/ 169936 h 590150"/>
                <a:gd name="connsiteX3" fmla="*/ 243102 w 362137"/>
                <a:gd name="connsiteY3" fmla="*/ 63709 h 590150"/>
                <a:gd name="connsiteX4" fmla="*/ 202864 w 362137"/>
                <a:gd name="connsiteY4" fmla="*/ 63709 h 590150"/>
                <a:gd name="connsiteX5" fmla="*/ 202864 w 362137"/>
                <a:gd name="connsiteY5" fmla="*/ 20119 h 590150"/>
                <a:gd name="connsiteX6" fmla="*/ 182745 w 362137"/>
                <a:gd name="connsiteY6" fmla="*/ 0 h 590150"/>
                <a:gd name="connsiteX7" fmla="*/ 162627 w 362137"/>
                <a:gd name="connsiteY7" fmla="*/ 20119 h 590150"/>
                <a:gd name="connsiteX8" fmla="*/ 162627 w 362137"/>
                <a:gd name="connsiteY8" fmla="*/ 63709 h 590150"/>
                <a:gd name="connsiteX9" fmla="*/ 122389 w 362137"/>
                <a:gd name="connsiteY9" fmla="*/ 63709 h 590150"/>
                <a:gd name="connsiteX10" fmla="*/ 122389 w 362137"/>
                <a:gd name="connsiteY10" fmla="*/ 169936 h 590150"/>
                <a:gd name="connsiteX11" fmla="*/ 91473 w 362137"/>
                <a:gd name="connsiteY11" fmla="*/ 271603 h 590150"/>
                <a:gd name="connsiteX12" fmla="*/ 20119 w 362137"/>
                <a:gd name="connsiteY12" fmla="*/ 271603 h 590150"/>
                <a:gd name="connsiteX13" fmla="*/ 0 w 362137"/>
                <a:gd name="connsiteY13" fmla="*/ 291722 h 590150"/>
                <a:gd name="connsiteX14" fmla="*/ 20119 w 362137"/>
                <a:gd name="connsiteY14" fmla="*/ 311841 h 590150"/>
                <a:gd name="connsiteX15" fmla="*/ 79201 w 362137"/>
                <a:gd name="connsiteY15" fmla="*/ 311841 h 590150"/>
                <a:gd name="connsiteX16" fmla="*/ 35208 w 362137"/>
                <a:gd name="connsiteY16" fmla="*/ 456360 h 590150"/>
                <a:gd name="connsiteX17" fmla="*/ 35208 w 362137"/>
                <a:gd name="connsiteY17" fmla="*/ 539853 h 590150"/>
                <a:gd name="connsiteX18" fmla="*/ 48620 w 362137"/>
                <a:gd name="connsiteY18" fmla="*/ 558765 h 590150"/>
                <a:gd name="connsiteX19" fmla="*/ 48620 w 362137"/>
                <a:gd name="connsiteY19" fmla="*/ 573384 h 590150"/>
                <a:gd name="connsiteX20" fmla="*/ 55327 w 362137"/>
                <a:gd name="connsiteY20" fmla="*/ 593503 h 590150"/>
                <a:gd name="connsiteX21" fmla="*/ 62033 w 362137"/>
                <a:gd name="connsiteY21" fmla="*/ 573384 h 590150"/>
                <a:gd name="connsiteX22" fmla="*/ 62033 w 362137"/>
                <a:gd name="connsiteY22" fmla="*/ 558765 h 590150"/>
                <a:gd name="connsiteX23" fmla="*/ 75445 w 362137"/>
                <a:gd name="connsiteY23" fmla="*/ 539853 h 590150"/>
                <a:gd name="connsiteX24" fmla="*/ 75445 w 362137"/>
                <a:gd name="connsiteY24" fmla="*/ 462396 h 590150"/>
                <a:gd name="connsiteX25" fmla="*/ 121249 w 362137"/>
                <a:gd name="connsiteY25" fmla="*/ 311841 h 590150"/>
                <a:gd name="connsiteX26" fmla="*/ 162627 w 362137"/>
                <a:gd name="connsiteY26" fmla="*/ 311841 h 590150"/>
                <a:gd name="connsiteX27" fmla="*/ 162627 w 362137"/>
                <a:gd name="connsiteY27" fmla="*/ 325253 h 590150"/>
                <a:gd name="connsiteX28" fmla="*/ 182745 w 362137"/>
                <a:gd name="connsiteY28" fmla="*/ 345372 h 590150"/>
                <a:gd name="connsiteX29" fmla="*/ 202864 w 362137"/>
                <a:gd name="connsiteY29" fmla="*/ 325253 h 590150"/>
                <a:gd name="connsiteX30" fmla="*/ 202864 w 362137"/>
                <a:gd name="connsiteY30" fmla="*/ 311841 h 590150"/>
                <a:gd name="connsiteX31" fmla="*/ 244242 w 362137"/>
                <a:gd name="connsiteY31" fmla="*/ 311841 h 590150"/>
                <a:gd name="connsiteX32" fmla="*/ 290045 w 362137"/>
                <a:gd name="connsiteY32" fmla="*/ 462396 h 590150"/>
                <a:gd name="connsiteX33" fmla="*/ 290045 w 362137"/>
                <a:gd name="connsiteY33" fmla="*/ 539853 h 590150"/>
                <a:gd name="connsiteX34" fmla="*/ 303458 w 362137"/>
                <a:gd name="connsiteY34" fmla="*/ 558765 h 590150"/>
                <a:gd name="connsiteX35" fmla="*/ 303458 w 362137"/>
                <a:gd name="connsiteY35" fmla="*/ 573384 h 590150"/>
                <a:gd name="connsiteX36" fmla="*/ 310164 w 362137"/>
                <a:gd name="connsiteY36" fmla="*/ 593503 h 590150"/>
                <a:gd name="connsiteX37" fmla="*/ 316870 w 362137"/>
                <a:gd name="connsiteY37" fmla="*/ 573384 h 590150"/>
                <a:gd name="connsiteX38" fmla="*/ 316870 w 362137"/>
                <a:gd name="connsiteY38" fmla="*/ 558765 h 590150"/>
                <a:gd name="connsiteX39" fmla="*/ 330283 w 362137"/>
                <a:gd name="connsiteY39" fmla="*/ 539853 h 590150"/>
                <a:gd name="connsiteX40" fmla="*/ 330283 w 362137"/>
                <a:gd name="connsiteY40" fmla="*/ 456360 h 590150"/>
                <a:gd name="connsiteX41" fmla="*/ 286290 w 362137"/>
                <a:gd name="connsiteY41" fmla="*/ 311841 h 590150"/>
                <a:gd name="connsiteX42" fmla="*/ 347048 w 362137"/>
                <a:gd name="connsiteY42" fmla="*/ 311841 h 590150"/>
                <a:gd name="connsiteX43" fmla="*/ 367167 w 362137"/>
                <a:gd name="connsiteY43" fmla="*/ 291722 h 590150"/>
                <a:gd name="connsiteX44" fmla="*/ 347048 w 362137"/>
                <a:gd name="connsiteY44" fmla="*/ 271603 h 590150"/>
                <a:gd name="connsiteX45" fmla="*/ 202864 w 362137"/>
                <a:gd name="connsiteY45" fmla="*/ 271603 h 590150"/>
                <a:gd name="connsiteX46" fmla="*/ 202864 w 362137"/>
                <a:gd name="connsiteY46" fmla="*/ 258191 h 590150"/>
                <a:gd name="connsiteX47" fmla="*/ 182745 w 362137"/>
                <a:gd name="connsiteY47" fmla="*/ 238072 h 590150"/>
                <a:gd name="connsiteX48" fmla="*/ 162627 w 362137"/>
                <a:gd name="connsiteY48" fmla="*/ 258191 h 590150"/>
                <a:gd name="connsiteX49" fmla="*/ 162627 w 362137"/>
                <a:gd name="connsiteY49" fmla="*/ 271603 h 590150"/>
                <a:gd name="connsiteX50" fmla="*/ 133521 w 362137"/>
                <a:gd name="connsiteY50" fmla="*/ 271603 h 590150"/>
                <a:gd name="connsiteX51" fmla="*/ 162090 w 362137"/>
                <a:gd name="connsiteY51" fmla="*/ 177716 h 590150"/>
                <a:gd name="connsiteX52" fmla="*/ 203401 w 362137"/>
                <a:gd name="connsiteY52" fmla="*/ 177716 h 590150"/>
                <a:gd name="connsiteX53" fmla="*/ 231969 w 362137"/>
                <a:gd name="connsiteY53" fmla="*/ 271603 h 59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2137" h="590150">
                  <a:moveTo>
                    <a:pt x="347048" y="271603"/>
                  </a:moveTo>
                  <a:lnTo>
                    <a:pt x="274017" y="271603"/>
                  </a:lnTo>
                  <a:lnTo>
                    <a:pt x="243102" y="169936"/>
                  </a:lnTo>
                  <a:lnTo>
                    <a:pt x="243102" y="63709"/>
                  </a:lnTo>
                  <a:lnTo>
                    <a:pt x="202864" y="63709"/>
                  </a:lnTo>
                  <a:lnTo>
                    <a:pt x="202864" y="20119"/>
                  </a:lnTo>
                  <a:cubicBezTo>
                    <a:pt x="202864" y="9008"/>
                    <a:pt x="193857" y="0"/>
                    <a:pt x="182745" y="0"/>
                  </a:cubicBezTo>
                  <a:cubicBezTo>
                    <a:pt x="171634" y="0"/>
                    <a:pt x="162627" y="9008"/>
                    <a:pt x="162627" y="20119"/>
                  </a:cubicBezTo>
                  <a:lnTo>
                    <a:pt x="162627" y="63709"/>
                  </a:lnTo>
                  <a:lnTo>
                    <a:pt x="122389" y="63709"/>
                  </a:lnTo>
                  <a:lnTo>
                    <a:pt x="122389" y="169936"/>
                  </a:lnTo>
                  <a:lnTo>
                    <a:pt x="91473" y="271603"/>
                  </a:lnTo>
                  <a:lnTo>
                    <a:pt x="20119" y="271603"/>
                  </a:lnTo>
                  <a:cubicBezTo>
                    <a:pt x="9007" y="271603"/>
                    <a:pt x="0" y="280610"/>
                    <a:pt x="0" y="291722"/>
                  </a:cubicBezTo>
                  <a:cubicBezTo>
                    <a:pt x="0" y="302833"/>
                    <a:pt x="9007" y="311841"/>
                    <a:pt x="20119" y="311841"/>
                  </a:cubicBezTo>
                  <a:lnTo>
                    <a:pt x="79201" y="311841"/>
                  </a:lnTo>
                  <a:lnTo>
                    <a:pt x="35208" y="456360"/>
                  </a:lnTo>
                  <a:lnTo>
                    <a:pt x="35208" y="539853"/>
                  </a:lnTo>
                  <a:cubicBezTo>
                    <a:pt x="35232" y="548359"/>
                    <a:pt x="40602" y="555930"/>
                    <a:pt x="48620" y="558765"/>
                  </a:cubicBezTo>
                  <a:lnTo>
                    <a:pt x="48620" y="573384"/>
                  </a:lnTo>
                  <a:lnTo>
                    <a:pt x="55327" y="593503"/>
                  </a:lnTo>
                  <a:lnTo>
                    <a:pt x="62033" y="573384"/>
                  </a:lnTo>
                  <a:lnTo>
                    <a:pt x="62033" y="558765"/>
                  </a:lnTo>
                  <a:cubicBezTo>
                    <a:pt x="70051" y="555930"/>
                    <a:pt x="75421" y="548359"/>
                    <a:pt x="75445" y="539853"/>
                  </a:cubicBezTo>
                  <a:lnTo>
                    <a:pt x="75445" y="462396"/>
                  </a:lnTo>
                  <a:lnTo>
                    <a:pt x="121249" y="311841"/>
                  </a:lnTo>
                  <a:lnTo>
                    <a:pt x="162627" y="311841"/>
                  </a:lnTo>
                  <a:lnTo>
                    <a:pt x="162627" y="325253"/>
                  </a:lnTo>
                  <a:cubicBezTo>
                    <a:pt x="162627" y="336365"/>
                    <a:pt x="171634" y="345372"/>
                    <a:pt x="182745" y="345372"/>
                  </a:cubicBezTo>
                  <a:cubicBezTo>
                    <a:pt x="193857" y="345372"/>
                    <a:pt x="202864" y="336365"/>
                    <a:pt x="202864" y="325253"/>
                  </a:cubicBezTo>
                  <a:lnTo>
                    <a:pt x="202864" y="311841"/>
                  </a:lnTo>
                  <a:lnTo>
                    <a:pt x="244242" y="311841"/>
                  </a:lnTo>
                  <a:lnTo>
                    <a:pt x="290045" y="462396"/>
                  </a:lnTo>
                  <a:lnTo>
                    <a:pt x="290045" y="539853"/>
                  </a:lnTo>
                  <a:cubicBezTo>
                    <a:pt x="290069" y="548359"/>
                    <a:pt x="295439" y="555930"/>
                    <a:pt x="303458" y="558765"/>
                  </a:cubicBezTo>
                  <a:lnTo>
                    <a:pt x="303458" y="573384"/>
                  </a:lnTo>
                  <a:lnTo>
                    <a:pt x="310164" y="593503"/>
                  </a:lnTo>
                  <a:lnTo>
                    <a:pt x="316870" y="573384"/>
                  </a:lnTo>
                  <a:lnTo>
                    <a:pt x="316870" y="558765"/>
                  </a:lnTo>
                  <a:cubicBezTo>
                    <a:pt x="324889" y="555930"/>
                    <a:pt x="330259" y="548359"/>
                    <a:pt x="330283" y="539853"/>
                  </a:cubicBezTo>
                  <a:lnTo>
                    <a:pt x="330283" y="456360"/>
                  </a:lnTo>
                  <a:lnTo>
                    <a:pt x="286290" y="311841"/>
                  </a:lnTo>
                  <a:lnTo>
                    <a:pt x="347048" y="311841"/>
                  </a:lnTo>
                  <a:cubicBezTo>
                    <a:pt x="358160" y="311841"/>
                    <a:pt x="367167" y="302833"/>
                    <a:pt x="367167" y="291722"/>
                  </a:cubicBezTo>
                  <a:cubicBezTo>
                    <a:pt x="367167" y="280610"/>
                    <a:pt x="358160" y="271603"/>
                    <a:pt x="347048" y="271603"/>
                  </a:cubicBezTo>
                  <a:close/>
                  <a:moveTo>
                    <a:pt x="202864" y="271603"/>
                  </a:moveTo>
                  <a:lnTo>
                    <a:pt x="202864" y="258191"/>
                  </a:lnTo>
                  <a:cubicBezTo>
                    <a:pt x="202864" y="247079"/>
                    <a:pt x="193857" y="238072"/>
                    <a:pt x="182745" y="238072"/>
                  </a:cubicBezTo>
                  <a:cubicBezTo>
                    <a:pt x="171634" y="238072"/>
                    <a:pt x="162627" y="247079"/>
                    <a:pt x="162627" y="258191"/>
                  </a:cubicBezTo>
                  <a:lnTo>
                    <a:pt x="162627" y="271603"/>
                  </a:lnTo>
                  <a:lnTo>
                    <a:pt x="133521" y="271603"/>
                  </a:lnTo>
                  <a:lnTo>
                    <a:pt x="162090" y="177716"/>
                  </a:lnTo>
                  <a:lnTo>
                    <a:pt x="203401" y="177716"/>
                  </a:lnTo>
                  <a:lnTo>
                    <a:pt x="231969" y="271603"/>
                  </a:lnTo>
                  <a:close/>
                </a:path>
              </a:pathLst>
            </a:custGeom>
            <a:solidFill>
              <a:schemeClr val="tx1">
                <a:lumMod val="75000"/>
                <a:lumOff val="25000"/>
              </a:schemeClr>
            </a:solidFill>
            <a:ln w="6648" cap="flat">
              <a:noFill/>
              <a:prstDash val="solid"/>
              <a:miter/>
            </a:ln>
          </p:spPr>
          <p:txBody>
            <a:bodyPr rtlCol="0" anchor="ctr"/>
            <a:lstStyle/>
            <a:p>
              <a:endParaRPr lang="zh-CN" altLang="en-US"/>
            </a:p>
          </p:txBody>
        </p:sp>
      </p:grpSp>
      <p:grpSp>
        <p:nvGrpSpPr>
          <p:cNvPr id="57" name="组合 56">
            <a:extLst>
              <a:ext uri="{FF2B5EF4-FFF2-40B4-BE49-F238E27FC236}">
                <a16:creationId xmlns:a16="http://schemas.microsoft.com/office/drawing/2014/main" id="{1533DA88-3122-46F5-93BD-11CE8AD63CA2}"/>
              </a:ext>
            </a:extLst>
          </p:cNvPr>
          <p:cNvGrpSpPr/>
          <p:nvPr userDrawn="1"/>
        </p:nvGrpSpPr>
        <p:grpSpPr>
          <a:xfrm rot="1312566">
            <a:off x="7326296" y="3564773"/>
            <a:ext cx="243146" cy="246954"/>
            <a:chOff x="844463" y="5624427"/>
            <a:chExt cx="566220" cy="575088"/>
          </a:xfrm>
        </p:grpSpPr>
        <p:sp>
          <p:nvSpPr>
            <p:cNvPr id="58" name="任意多边形: 形状 57">
              <a:extLst>
                <a:ext uri="{FF2B5EF4-FFF2-40B4-BE49-F238E27FC236}">
                  <a16:creationId xmlns:a16="http://schemas.microsoft.com/office/drawing/2014/main" id="{224ABBCA-4EF8-4E4D-B372-08D02CF37E23}"/>
                </a:ext>
              </a:extLst>
            </p:cNvPr>
            <p:cNvSpPr/>
            <p:nvPr/>
          </p:nvSpPr>
          <p:spPr>
            <a:xfrm>
              <a:off x="1053884" y="5656580"/>
              <a:ext cx="20050" cy="20050"/>
            </a:xfrm>
            <a:custGeom>
              <a:avLst/>
              <a:gdLst>
                <a:gd name="connsiteX0" fmla="*/ 0 w 46508"/>
                <a:gd name="connsiteY0" fmla="*/ 0 h 46508"/>
                <a:gd name="connsiteX1" fmla="*/ 47625 w 46508"/>
                <a:gd name="connsiteY1" fmla="*/ 0 h 46508"/>
                <a:gd name="connsiteX2" fmla="*/ 47625 w 46508"/>
                <a:gd name="connsiteY2" fmla="*/ 47625 h 46508"/>
                <a:gd name="connsiteX3" fmla="*/ 0 w 46508"/>
                <a:gd name="connsiteY3" fmla="*/ 47625 h 46508"/>
              </a:gdLst>
              <a:ahLst/>
              <a:cxnLst>
                <a:cxn ang="0">
                  <a:pos x="connsiteX0" y="connsiteY0"/>
                </a:cxn>
                <a:cxn ang="0">
                  <a:pos x="connsiteX1" y="connsiteY1"/>
                </a:cxn>
                <a:cxn ang="0">
                  <a:pos x="connsiteX2" y="connsiteY2"/>
                </a:cxn>
                <a:cxn ang="0">
                  <a:pos x="connsiteX3" y="connsiteY3"/>
                </a:cxn>
              </a:cxnLst>
              <a:rect l="l" t="t" r="r" b="b"/>
              <a:pathLst>
                <a:path w="46508" h="46508">
                  <a:moveTo>
                    <a:pt x="0" y="0"/>
                  </a:moveTo>
                  <a:lnTo>
                    <a:pt x="47625" y="0"/>
                  </a:lnTo>
                  <a:lnTo>
                    <a:pt x="47625" y="47625"/>
                  </a:lnTo>
                  <a:lnTo>
                    <a:pt x="0" y="47625"/>
                  </a:lnTo>
                  <a:close/>
                </a:path>
              </a:pathLst>
            </a:custGeom>
            <a:solidFill>
              <a:srgbClr val="000000"/>
            </a:solidFill>
            <a:ln w="1860"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6133A55B-44C2-44D6-A9CB-FAA051C5D33C}"/>
                </a:ext>
              </a:extLst>
            </p:cNvPr>
            <p:cNvSpPr/>
            <p:nvPr/>
          </p:nvSpPr>
          <p:spPr>
            <a:xfrm>
              <a:off x="851033" y="5631942"/>
              <a:ext cx="475593" cy="560605"/>
            </a:xfrm>
            <a:custGeom>
              <a:avLst/>
              <a:gdLst>
                <a:gd name="connsiteX0" fmla="*/ 1007745 w 1103188"/>
                <a:gd name="connsiteY0" fmla="*/ 1242060 h 1300385"/>
                <a:gd name="connsiteX1" fmla="*/ 1026795 w 1103188"/>
                <a:gd name="connsiteY1" fmla="*/ 1030605 h 1300385"/>
                <a:gd name="connsiteX2" fmla="*/ 1104900 w 1103188"/>
                <a:gd name="connsiteY2" fmla="*/ 1011555 h 1300385"/>
                <a:gd name="connsiteX3" fmla="*/ 1104900 w 1103188"/>
                <a:gd name="connsiteY3" fmla="*/ 0 h 1300385"/>
                <a:gd name="connsiteX4" fmla="*/ 89535 w 1103188"/>
                <a:gd name="connsiteY4" fmla="*/ 0 h 1300385"/>
                <a:gd name="connsiteX5" fmla="*/ 100965 w 1103188"/>
                <a:gd name="connsiteY5" fmla="*/ 11430 h 1300385"/>
                <a:gd name="connsiteX6" fmla="*/ 11430 w 1103188"/>
                <a:gd name="connsiteY6" fmla="*/ 100965 h 1300385"/>
                <a:gd name="connsiteX7" fmla="*/ 0 w 1103188"/>
                <a:gd name="connsiteY7" fmla="*/ 89535 h 1300385"/>
                <a:gd name="connsiteX8" fmla="*/ 0 w 1103188"/>
                <a:gd name="connsiteY8" fmla="*/ 1211580 h 1300385"/>
                <a:gd name="connsiteX9" fmla="*/ 9525 w 1103188"/>
                <a:gd name="connsiteY9" fmla="*/ 1202055 h 1300385"/>
                <a:gd name="connsiteX10" fmla="*/ 99060 w 1103188"/>
                <a:gd name="connsiteY10" fmla="*/ 1291590 h 1300385"/>
                <a:gd name="connsiteX11" fmla="*/ 89535 w 1103188"/>
                <a:gd name="connsiteY11" fmla="*/ 1301115 h 1300385"/>
                <a:gd name="connsiteX12" fmla="*/ 1104900 w 1103188"/>
                <a:gd name="connsiteY12" fmla="*/ 1301115 h 1300385"/>
                <a:gd name="connsiteX13" fmla="*/ 1104900 w 1103188"/>
                <a:gd name="connsiteY13" fmla="*/ 1280160 h 13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3188" h="1300385">
                  <a:moveTo>
                    <a:pt x="1007745" y="1242060"/>
                  </a:moveTo>
                  <a:lnTo>
                    <a:pt x="1026795" y="1030605"/>
                  </a:lnTo>
                  <a:lnTo>
                    <a:pt x="1104900" y="1011555"/>
                  </a:lnTo>
                  <a:lnTo>
                    <a:pt x="1104900" y="0"/>
                  </a:lnTo>
                  <a:lnTo>
                    <a:pt x="89535" y="0"/>
                  </a:lnTo>
                  <a:lnTo>
                    <a:pt x="100965" y="11430"/>
                  </a:lnTo>
                  <a:lnTo>
                    <a:pt x="11430" y="100965"/>
                  </a:lnTo>
                  <a:lnTo>
                    <a:pt x="0" y="89535"/>
                  </a:lnTo>
                  <a:lnTo>
                    <a:pt x="0" y="1211580"/>
                  </a:lnTo>
                  <a:lnTo>
                    <a:pt x="9525" y="1202055"/>
                  </a:lnTo>
                  <a:lnTo>
                    <a:pt x="99060" y="1291590"/>
                  </a:lnTo>
                  <a:lnTo>
                    <a:pt x="89535" y="1301115"/>
                  </a:lnTo>
                  <a:lnTo>
                    <a:pt x="1104900" y="1301115"/>
                  </a:lnTo>
                  <a:lnTo>
                    <a:pt x="1104900" y="1280160"/>
                  </a:lnTo>
                  <a:close/>
                </a:path>
              </a:pathLst>
            </a:custGeom>
            <a:solidFill>
              <a:srgbClr val="FFFFFF"/>
            </a:solidFill>
            <a:ln w="1860"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A7B29386-C473-4761-A25B-7B3745FE4B07}"/>
                </a:ext>
              </a:extLst>
            </p:cNvPr>
            <p:cNvSpPr/>
            <p:nvPr/>
          </p:nvSpPr>
          <p:spPr>
            <a:xfrm>
              <a:off x="905236" y="5643440"/>
              <a:ext cx="368925" cy="373737"/>
            </a:xfrm>
            <a:custGeom>
              <a:avLst/>
              <a:gdLst>
                <a:gd name="connsiteX0" fmla="*/ 0 w 855761"/>
                <a:gd name="connsiteY0" fmla="*/ 0 h 866923"/>
                <a:gd name="connsiteX1" fmla="*/ 857250 w 855761"/>
                <a:gd name="connsiteY1" fmla="*/ 0 h 866923"/>
                <a:gd name="connsiteX2" fmla="*/ 857250 w 855761"/>
                <a:gd name="connsiteY2" fmla="*/ 868680 h 866923"/>
                <a:gd name="connsiteX3" fmla="*/ 0 w 855761"/>
                <a:gd name="connsiteY3" fmla="*/ 868680 h 866923"/>
              </a:gdLst>
              <a:ahLst/>
              <a:cxnLst>
                <a:cxn ang="0">
                  <a:pos x="connsiteX0" y="connsiteY0"/>
                </a:cxn>
                <a:cxn ang="0">
                  <a:pos x="connsiteX1" y="connsiteY1"/>
                </a:cxn>
                <a:cxn ang="0">
                  <a:pos x="connsiteX2" y="connsiteY2"/>
                </a:cxn>
                <a:cxn ang="0">
                  <a:pos x="connsiteX3" y="connsiteY3"/>
                </a:cxn>
              </a:cxnLst>
              <a:rect l="l" t="t" r="r" b="b"/>
              <a:pathLst>
                <a:path w="855761" h="866923">
                  <a:moveTo>
                    <a:pt x="0" y="0"/>
                  </a:moveTo>
                  <a:lnTo>
                    <a:pt x="857250" y="0"/>
                  </a:lnTo>
                  <a:lnTo>
                    <a:pt x="857250" y="868680"/>
                  </a:lnTo>
                  <a:lnTo>
                    <a:pt x="0" y="868680"/>
                  </a:lnTo>
                  <a:close/>
                </a:path>
              </a:pathLst>
            </a:custGeom>
            <a:solidFill>
              <a:schemeClr val="accent2">
                <a:lumMod val="20000"/>
                <a:lumOff val="80000"/>
              </a:schemeClr>
            </a:solidFill>
            <a:ln w="1860"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04FE2925-4189-49AC-95D9-CD621A4727FF}"/>
                </a:ext>
              </a:extLst>
            </p:cNvPr>
            <p:cNvSpPr/>
            <p:nvPr/>
          </p:nvSpPr>
          <p:spPr>
            <a:xfrm>
              <a:off x="844463" y="6051605"/>
              <a:ext cx="566220" cy="147570"/>
            </a:xfrm>
            <a:custGeom>
              <a:avLst/>
              <a:gdLst>
                <a:gd name="connsiteX0" fmla="*/ 1314450 w 1313408"/>
                <a:gd name="connsiteY0" fmla="*/ 169545 h 342304"/>
                <a:gd name="connsiteX1" fmla="*/ 1314450 w 1313408"/>
                <a:gd name="connsiteY1" fmla="*/ 169545 h 342304"/>
                <a:gd name="connsiteX2" fmla="*/ 1143000 w 1313408"/>
                <a:gd name="connsiteY2" fmla="*/ 295275 h 342304"/>
                <a:gd name="connsiteX3" fmla="*/ 167640 w 1313408"/>
                <a:gd name="connsiteY3" fmla="*/ 295275 h 342304"/>
                <a:gd name="connsiteX4" fmla="*/ 53340 w 1313408"/>
                <a:gd name="connsiteY4" fmla="*/ 180975 h 342304"/>
                <a:gd name="connsiteX5" fmla="*/ 53340 w 1313408"/>
                <a:gd name="connsiteY5" fmla="*/ 161925 h 342304"/>
                <a:gd name="connsiteX6" fmla="*/ 167640 w 1313408"/>
                <a:gd name="connsiteY6" fmla="*/ 47625 h 342304"/>
                <a:gd name="connsiteX7" fmla="*/ 1143000 w 1313408"/>
                <a:gd name="connsiteY7" fmla="*/ 47625 h 342304"/>
                <a:gd name="connsiteX8" fmla="*/ 1143000 w 1313408"/>
                <a:gd name="connsiteY8" fmla="*/ 0 h 342304"/>
                <a:gd name="connsiteX9" fmla="*/ 171450 w 1313408"/>
                <a:gd name="connsiteY9" fmla="*/ 0 h 342304"/>
                <a:gd name="connsiteX10" fmla="*/ 0 w 1313408"/>
                <a:gd name="connsiteY10" fmla="*/ 171450 h 342304"/>
                <a:gd name="connsiteX11" fmla="*/ 171450 w 1313408"/>
                <a:gd name="connsiteY11" fmla="*/ 342900 h 342304"/>
                <a:gd name="connsiteX12" fmla="*/ 1143000 w 1313408"/>
                <a:gd name="connsiteY12" fmla="*/ 342900 h 342304"/>
                <a:gd name="connsiteX13" fmla="*/ 1143000 w 1313408"/>
                <a:gd name="connsiteY13" fmla="*/ 295275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13408" h="342304">
                  <a:moveTo>
                    <a:pt x="1314450" y="169545"/>
                  </a:moveTo>
                  <a:lnTo>
                    <a:pt x="1314450" y="169545"/>
                  </a:lnTo>
                  <a:close/>
                  <a:moveTo>
                    <a:pt x="1143000" y="295275"/>
                  </a:moveTo>
                  <a:lnTo>
                    <a:pt x="167640" y="295275"/>
                  </a:lnTo>
                  <a:cubicBezTo>
                    <a:pt x="104775" y="295275"/>
                    <a:pt x="53340" y="243840"/>
                    <a:pt x="53340" y="180975"/>
                  </a:cubicBezTo>
                  <a:lnTo>
                    <a:pt x="53340" y="161925"/>
                  </a:lnTo>
                  <a:cubicBezTo>
                    <a:pt x="53340" y="99060"/>
                    <a:pt x="104775" y="47625"/>
                    <a:pt x="167640" y="47625"/>
                  </a:cubicBezTo>
                  <a:lnTo>
                    <a:pt x="1143000" y="47625"/>
                  </a:lnTo>
                  <a:lnTo>
                    <a:pt x="1143000" y="0"/>
                  </a:lnTo>
                  <a:lnTo>
                    <a:pt x="171450" y="0"/>
                  </a:lnTo>
                  <a:cubicBezTo>
                    <a:pt x="76200" y="0"/>
                    <a:pt x="0" y="76200"/>
                    <a:pt x="0" y="171450"/>
                  </a:cubicBezTo>
                  <a:cubicBezTo>
                    <a:pt x="0" y="266700"/>
                    <a:pt x="76200" y="342900"/>
                    <a:pt x="171450" y="342900"/>
                  </a:cubicBezTo>
                  <a:lnTo>
                    <a:pt x="1143000" y="342900"/>
                  </a:lnTo>
                  <a:lnTo>
                    <a:pt x="1143000" y="295275"/>
                  </a:lnTo>
                  <a:close/>
                </a:path>
              </a:pathLst>
            </a:custGeom>
            <a:solidFill>
              <a:srgbClr val="474747"/>
            </a:solidFill>
            <a:ln w="1860"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E4C1DDD9-7BA2-41B7-B6A9-648DF36D529D}"/>
                </a:ext>
              </a:extLst>
            </p:cNvPr>
            <p:cNvSpPr/>
            <p:nvPr/>
          </p:nvSpPr>
          <p:spPr>
            <a:xfrm>
              <a:off x="844463" y="5624474"/>
              <a:ext cx="493237" cy="575041"/>
            </a:xfrm>
            <a:custGeom>
              <a:avLst/>
              <a:gdLst>
                <a:gd name="connsiteX0" fmla="*/ 190500 w 1144116"/>
                <a:gd name="connsiteY0" fmla="*/ 45720 h 1333872"/>
                <a:gd name="connsiteX1" fmla="*/ 882015 w 1144116"/>
                <a:gd name="connsiteY1" fmla="*/ 45720 h 1333872"/>
                <a:gd name="connsiteX2" fmla="*/ 882015 w 1144116"/>
                <a:gd name="connsiteY2" fmla="*/ 0 h 1333872"/>
                <a:gd name="connsiteX3" fmla="*/ 975360 w 1144116"/>
                <a:gd name="connsiteY3" fmla="*/ 0 h 1333872"/>
                <a:gd name="connsiteX4" fmla="*/ 173355 w 1144116"/>
                <a:gd name="connsiteY4" fmla="*/ 0 h 1333872"/>
                <a:gd name="connsiteX5" fmla="*/ 0 w 1144116"/>
                <a:gd name="connsiteY5" fmla="*/ 173355 h 1333872"/>
                <a:gd name="connsiteX6" fmla="*/ 0 w 1144116"/>
                <a:gd name="connsiteY6" fmla="*/ 1162050 h 1333872"/>
                <a:gd name="connsiteX7" fmla="*/ 173355 w 1144116"/>
                <a:gd name="connsiteY7" fmla="*/ 1335405 h 1333872"/>
                <a:gd name="connsiteX8" fmla="*/ 192405 w 1144116"/>
                <a:gd name="connsiteY8" fmla="*/ 1335405 h 1333872"/>
                <a:gd name="connsiteX9" fmla="*/ 47625 w 1144116"/>
                <a:gd name="connsiteY9" fmla="*/ 1190625 h 1333872"/>
                <a:gd name="connsiteX10" fmla="*/ 47625 w 1144116"/>
                <a:gd name="connsiteY10" fmla="*/ 188595 h 1333872"/>
                <a:gd name="connsiteX11" fmla="*/ 190500 w 1144116"/>
                <a:gd name="connsiteY11" fmla="*/ 45720 h 1333872"/>
                <a:gd name="connsiteX12" fmla="*/ 1097280 w 1144116"/>
                <a:gd name="connsiteY12" fmla="*/ 255270 h 1333872"/>
                <a:gd name="connsiteX13" fmla="*/ 1144905 w 1144116"/>
                <a:gd name="connsiteY13" fmla="*/ 255270 h 1333872"/>
                <a:gd name="connsiteX14" fmla="*/ 1144905 w 1144116"/>
                <a:gd name="connsiteY14" fmla="*/ 1034415 h 1333872"/>
                <a:gd name="connsiteX15" fmla="*/ 1097280 w 1144116"/>
                <a:gd name="connsiteY15" fmla="*/ 1034415 h 133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4116" h="1333872">
                  <a:moveTo>
                    <a:pt x="190500" y="45720"/>
                  </a:moveTo>
                  <a:lnTo>
                    <a:pt x="882015" y="45720"/>
                  </a:lnTo>
                  <a:lnTo>
                    <a:pt x="882015" y="0"/>
                  </a:lnTo>
                  <a:lnTo>
                    <a:pt x="975360" y="0"/>
                  </a:lnTo>
                  <a:lnTo>
                    <a:pt x="173355" y="0"/>
                  </a:lnTo>
                  <a:cubicBezTo>
                    <a:pt x="78105" y="0"/>
                    <a:pt x="0" y="78105"/>
                    <a:pt x="0" y="173355"/>
                  </a:cubicBezTo>
                  <a:lnTo>
                    <a:pt x="0" y="1162050"/>
                  </a:lnTo>
                  <a:cubicBezTo>
                    <a:pt x="0" y="1257300"/>
                    <a:pt x="78105" y="1335405"/>
                    <a:pt x="173355" y="1335405"/>
                  </a:cubicBezTo>
                  <a:lnTo>
                    <a:pt x="192405" y="1335405"/>
                  </a:lnTo>
                  <a:cubicBezTo>
                    <a:pt x="112395" y="1335405"/>
                    <a:pt x="47625" y="1270635"/>
                    <a:pt x="47625" y="1190625"/>
                  </a:cubicBezTo>
                  <a:lnTo>
                    <a:pt x="47625" y="188595"/>
                  </a:lnTo>
                  <a:cubicBezTo>
                    <a:pt x="45720" y="110490"/>
                    <a:pt x="112395" y="45720"/>
                    <a:pt x="190500" y="45720"/>
                  </a:cubicBezTo>
                  <a:close/>
                  <a:moveTo>
                    <a:pt x="1097280" y="255270"/>
                  </a:moveTo>
                  <a:lnTo>
                    <a:pt x="1144905" y="255270"/>
                  </a:lnTo>
                  <a:lnTo>
                    <a:pt x="1144905" y="1034415"/>
                  </a:lnTo>
                  <a:lnTo>
                    <a:pt x="1097280" y="1034415"/>
                  </a:lnTo>
                  <a:close/>
                </a:path>
              </a:pathLst>
            </a:custGeom>
            <a:solidFill>
              <a:srgbClr val="474747"/>
            </a:solidFill>
            <a:ln w="1860"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AB245726-66EA-401A-A799-9C5B8F753231}"/>
                </a:ext>
              </a:extLst>
            </p:cNvPr>
            <p:cNvSpPr/>
            <p:nvPr userDrawn="1"/>
          </p:nvSpPr>
          <p:spPr>
            <a:xfrm>
              <a:off x="1224393" y="5624427"/>
              <a:ext cx="113561" cy="111895"/>
            </a:xfrm>
            <a:custGeom>
              <a:avLst/>
              <a:gdLst>
                <a:gd name="connsiteX0" fmla="*/ 0 w 260449"/>
                <a:gd name="connsiteY0" fmla="*/ 0 h 256728"/>
                <a:gd name="connsiteX1" fmla="*/ 0 w 260449"/>
                <a:gd name="connsiteY1" fmla="*/ 47625 h 256728"/>
                <a:gd name="connsiteX2" fmla="*/ 215265 w 260449"/>
                <a:gd name="connsiteY2" fmla="*/ 47625 h 256728"/>
                <a:gd name="connsiteX3" fmla="*/ 215265 w 260449"/>
                <a:gd name="connsiteY3" fmla="*/ 257175 h 256728"/>
                <a:gd name="connsiteX4" fmla="*/ 260985 w 260449"/>
                <a:gd name="connsiteY4" fmla="*/ 257175 h 256728"/>
                <a:gd name="connsiteX5" fmla="*/ 260985 w 260449"/>
                <a:gd name="connsiteY5" fmla="*/ 0 h 256728"/>
                <a:gd name="connsiteX0" fmla="*/ 0 w 261579"/>
                <a:gd name="connsiteY0" fmla="*/ 2374 h 257175"/>
                <a:gd name="connsiteX1" fmla="*/ 594 w 261579"/>
                <a:gd name="connsiteY1" fmla="*/ 47625 h 257175"/>
                <a:gd name="connsiteX2" fmla="*/ 215859 w 261579"/>
                <a:gd name="connsiteY2" fmla="*/ 47625 h 257175"/>
                <a:gd name="connsiteX3" fmla="*/ 215859 w 261579"/>
                <a:gd name="connsiteY3" fmla="*/ 257175 h 257175"/>
                <a:gd name="connsiteX4" fmla="*/ 261579 w 261579"/>
                <a:gd name="connsiteY4" fmla="*/ 257175 h 257175"/>
                <a:gd name="connsiteX5" fmla="*/ 261579 w 261579"/>
                <a:gd name="connsiteY5" fmla="*/ 0 h 257175"/>
                <a:gd name="connsiteX6" fmla="*/ 0 w 261579"/>
                <a:gd name="connsiteY6" fmla="*/ 2374 h 257175"/>
                <a:gd name="connsiteX0" fmla="*/ 0 w 261579"/>
                <a:gd name="connsiteY0" fmla="*/ 0 h 254801"/>
                <a:gd name="connsiteX1" fmla="*/ 594 w 261579"/>
                <a:gd name="connsiteY1" fmla="*/ 45251 h 254801"/>
                <a:gd name="connsiteX2" fmla="*/ 215859 w 261579"/>
                <a:gd name="connsiteY2" fmla="*/ 45251 h 254801"/>
                <a:gd name="connsiteX3" fmla="*/ 215859 w 261579"/>
                <a:gd name="connsiteY3" fmla="*/ 254801 h 254801"/>
                <a:gd name="connsiteX4" fmla="*/ 261579 w 261579"/>
                <a:gd name="connsiteY4" fmla="*/ 254801 h 254801"/>
                <a:gd name="connsiteX5" fmla="*/ 261579 w 261579"/>
                <a:gd name="connsiteY5" fmla="*/ 0 h 254801"/>
                <a:gd name="connsiteX6" fmla="*/ 0 w 261579"/>
                <a:gd name="connsiteY6" fmla="*/ 0 h 254801"/>
                <a:gd name="connsiteX0" fmla="*/ 1186 w 262765"/>
                <a:gd name="connsiteY0" fmla="*/ 0 h 254801"/>
                <a:gd name="connsiteX1" fmla="*/ 0 w 262765"/>
                <a:gd name="connsiteY1" fmla="*/ 44658 h 254801"/>
                <a:gd name="connsiteX2" fmla="*/ 217045 w 262765"/>
                <a:gd name="connsiteY2" fmla="*/ 45251 h 254801"/>
                <a:gd name="connsiteX3" fmla="*/ 217045 w 262765"/>
                <a:gd name="connsiteY3" fmla="*/ 254801 h 254801"/>
                <a:gd name="connsiteX4" fmla="*/ 262765 w 262765"/>
                <a:gd name="connsiteY4" fmla="*/ 254801 h 254801"/>
                <a:gd name="connsiteX5" fmla="*/ 262765 w 262765"/>
                <a:gd name="connsiteY5" fmla="*/ 0 h 254801"/>
                <a:gd name="connsiteX6" fmla="*/ 1186 w 262765"/>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7175"/>
                <a:gd name="connsiteX1" fmla="*/ 0 w 262172"/>
                <a:gd name="connsiteY1" fmla="*/ 45845 h 257175"/>
                <a:gd name="connsiteX2" fmla="*/ 216452 w 262172"/>
                <a:gd name="connsiteY2" fmla="*/ 45251 h 257175"/>
                <a:gd name="connsiteX3" fmla="*/ 216452 w 262172"/>
                <a:gd name="connsiteY3" fmla="*/ 257175 h 257175"/>
                <a:gd name="connsiteX4" fmla="*/ 262172 w 262172"/>
                <a:gd name="connsiteY4" fmla="*/ 254801 h 257175"/>
                <a:gd name="connsiteX5" fmla="*/ 262172 w 262172"/>
                <a:gd name="connsiteY5" fmla="*/ 0 h 257175"/>
                <a:gd name="connsiteX6" fmla="*/ 593 w 262172"/>
                <a:gd name="connsiteY6" fmla="*/ 0 h 257175"/>
                <a:gd name="connsiteX0" fmla="*/ 593 w 262765"/>
                <a:gd name="connsiteY0" fmla="*/ 0 h 259549"/>
                <a:gd name="connsiteX1" fmla="*/ 0 w 262765"/>
                <a:gd name="connsiteY1" fmla="*/ 45845 h 259549"/>
                <a:gd name="connsiteX2" fmla="*/ 216452 w 262765"/>
                <a:gd name="connsiteY2" fmla="*/ 45251 h 259549"/>
                <a:gd name="connsiteX3" fmla="*/ 216452 w 262765"/>
                <a:gd name="connsiteY3" fmla="*/ 257175 h 259549"/>
                <a:gd name="connsiteX4" fmla="*/ 262765 w 262765"/>
                <a:gd name="connsiteY4" fmla="*/ 259549 h 259549"/>
                <a:gd name="connsiteX5" fmla="*/ 262172 w 262765"/>
                <a:gd name="connsiteY5" fmla="*/ 0 h 259549"/>
                <a:gd name="connsiteX6" fmla="*/ 593 w 262765"/>
                <a:gd name="connsiteY6" fmla="*/ 0 h 259549"/>
                <a:gd name="connsiteX0" fmla="*/ 593 w 263385"/>
                <a:gd name="connsiteY0" fmla="*/ 0 h 259549"/>
                <a:gd name="connsiteX1" fmla="*/ 0 w 263385"/>
                <a:gd name="connsiteY1" fmla="*/ 45845 h 259549"/>
                <a:gd name="connsiteX2" fmla="*/ 216452 w 263385"/>
                <a:gd name="connsiteY2" fmla="*/ 45251 h 259549"/>
                <a:gd name="connsiteX3" fmla="*/ 216452 w 263385"/>
                <a:gd name="connsiteY3" fmla="*/ 257175 h 259549"/>
                <a:gd name="connsiteX4" fmla="*/ 262765 w 263385"/>
                <a:gd name="connsiteY4" fmla="*/ 259549 h 259549"/>
                <a:gd name="connsiteX5" fmla="*/ 263359 w 263385"/>
                <a:gd name="connsiteY5" fmla="*/ 0 h 259549"/>
                <a:gd name="connsiteX6" fmla="*/ 593 w 263385"/>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16" h="259549">
                  <a:moveTo>
                    <a:pt x="593" y="0"/>
                  </a:moveTo>
                  <a:cubicBezTo>
                    <a:pt x="198" y="14886"/>
                    <a:pt x="395" y="30959"/>
                    <a:pt x="0" y="45845"/>
                  </a:cubicBezTo>
                  <a:lnTo>
                    <a:pt x="216452" y="45251"/>
                  </a:lnTo>
                  <a:lnTo>
                    <a:pt x="216452" y="257175"/>
                  </a:lnTo>
                  <a:lnTo>
                    <a:pt x="263359" y="259549"/>
                  </a:lnTo>
                  <a:cubicBezTo>
                    <a:pt x="263161" y="173033"/>
                    <a:pt x="263557" y="86516"/>
                    <a:pt x="263359" y="0"/>
                  </a:cubicBezTo>
                  <a:lnTo>
                    <a:pt x="593" y="0"/>
                  </a:lnTo>
                  <a:close/>
                </a:path>
              </a:pathLst>
            </a:custGeom>
            <a:solidFill>
              <a:srgbClr val="474747"/>
            </a:solidFill>
            <a:ln w="1860"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119873DF-E975-4F97-B244-948C1EEE4E8F}"/>
                </a:ext>
              </a:extLst>
            </p:cNvPr>
            <p:cNvSpPr/>
            <p:nvPr/>
          </p:nvSpPr>
          <p:spPr>
            <a:xfrm>
              <a:off x="1011179" y="6096775"/>
              <a:ext cx="274288" cy="56943"/>
            </a:xfrm>
            <a:custGeom>
              <a:avLst/>
              <a:gdLst>
                <a:gd name="connsiteX0" fmla="*/ 0 w 636240"/>
                <a:gd name="connsiteY0" fmla="*/ 0 h 132084"/>
                <a:gd name="connsiteX1" fmla="*/ 636270 w 636240"/>
                <a:gd name="connsiteY1" fmla="*/ 0 h 132084"/>
                <a:gd name="connsiteX2" fmla="*/ 636270 w 636240"/>
                <a:gd name="connsiteY2" fmla="*/ 47625 h 132084"/>
                <a:gd name="connsiteX3" fmla="*/ 0 w 636240"/>
                <a:gd name="connsiteY3" fmla="*/ 47625 h 132084"/>
                <a:gd name="connsiteX4" fmla="*/ 262890 w 636240"/>
                <a:gd name="connsiteY4" fmla="*/ 85725 h 132084"/>
                <a:gd name="connsiteX5" fmla="*/ 636270 w 636240"/>
                <a:gd name="connsiteY5" fmla="*/ 85725 h 132084"/>
                <a:gd name="connsiteX6" fmla="*/ 636270 w 636240"/>
                <a:gd name="connsiteY6" fmla="*/ 133350 h 132084"/>
                <a:gd name="connsiteX7" fmla="*/ 262890 w 636240"/>
                <a:gd name="connsiteY7" fmla="*/ 133350 h 13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40" h="132084">
                  <a:moveTo>
                    <a:pt x="0" y="0"/>
                  </a:moveTo>
                  <a:lnTo>
                    <a:pt x="636270" y="0"/>
                  </a:lnTo>
                  <a:lnTo>
                    <a:pt x="636270" y="47625"/>
                  </a:lnTo>
                  <a:lnTo>
                    <a:pt x="0" y="47625"/>
                  </a:lnTo>
                  <a:close/>
                  <a:moveTo>
                    <a:pt x="262890" y="85725"/>
                  </a:moveTo>
                  <a:lnTo>
                    <a:pt x="636270" y="85725"/>
                  </a:lnTo>
                  <a:lnTo>
                    <a:pt x="636270" y="133350"/>
                  </a:lnTo>
                  <a:lnTo>
                    <a:pt x="262890" y="133350"/>
                  </a:lnTo>
                  <a:close/>
                </a:path>
              </a:pathLst>
            </a:custGeom>
            <a:solidFill>
              <a:srgbClr val="474747"/>
            </a:solidFill>
            <a:ln w="1860"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72F1BCDB-250D-4268-A02D-73FA0E7875A9}"/>
                </a:ext>
              </a:extLst>
            </p:cNvPr>
            <p:cNvSpPr/>
            <p:nvPr/>
          </p:nvSpPr>
          <p:spPr>
            <a:xfrm>
              <a:off x="1273161" y="6051605"/>
              <a:ext cx="64161" cy="147570"/>
            </a:xfrm>
            <a:custGeom>
              <a:avLst/>
              <a:gdLst>
                <a:gd name="connsiteX0" fmla="*/ 40005 w 148828"/>
                <a:gd name="connsiteY0" fmla="*/ 171450 h 342304"/>
                <a:gd name="connsiteX1" fmla="*/ 150495 w 148828"/>
                <a:gd name="connsiteY1" fmla="*/ 26670 h 342304"/>
                <a:gd name="connsiteX2" fmla="*/ 150495 w 148828"/>
                <a:gd name="connsiteY2" fmla="*/ 0 h 342304"/>
                <a:gd name="connsiteX3" fmla="*/ 0 w 148828"/>
                <a:gd name="connsiteY3" fmla="*/ 171450 h 342304"/>
                <a:gd name="connsiteX4" fmla="*/ 150495 w 148828"/>
                <a:gd name="connsiteY4" fmla="*/ 342900 h 342304"/>
                <a:gd name="connsiteX5" fmla="*/ 150495 w 148828"/>
                <a:gd name="connsiteY5" fmla="*/ 316230 h 342304"/>
                <a:gd name="connsiteX6" fmla="*/ 40005 w 148828"/>
                <a:gd name="connsiteY6" fmla="*/ 171450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828" h="342304">
                  <a:moveTo>
                    <a:pt x="40005" y="171450"/>
                  </a:moveTo>
                  <a:cubicBezTo>
                    <a:pt x="40005" y="74295"/>
                    <a:pt x="104775" y="40005"/>
                    <a:pt x="150495" y="26670"/>
                  </a:cubicBezTo>
                  <a:lnTo>
                    <a:pt x="150495" y="0"/>
                  </a:lnTo>
                  <a:cubicBezTo>
                    <a:pt x="150495" y="0"/>
                    <a:pt x="0" y="7620"/>
                    <a:pt x="0" y="171450"/>
                  </a:cubicBezTo>
                  <a:cubicBezTo>
                    <a:pt x="0" y="337185"/>
                    <a:pt x="150495" y="342900"/>
                    <a:pt x="150495" y="342900"/>
                  </a:cubicBezTo>
                  <a:lnTo>
                    <a:pt x="150495" y="316230"/>
                  </a:lnTo>
                  <a:cubicBezTo>
                    <a:pt x="104775" y="302895"/>
                    <a:pt x="40005" y="268605"/>
                    <a:pt x="40005" y="171450"/>
                  </a:cubicBezTo>
                  <a:close/>
                </a:path>
              </a:pathLst>
            </a:custGeom>
            <a:solidFill>
              <a:srgbClr val="474747"/>
            </a:solidFill>
            <a:ln w="1860" cap="flat">
              <a:noFill/>
              <a:prstDash val="solid"/>
              <a:miter/>
            </a:ln>
          </p:spPr>
          <p:txBody>
            <a:bodyPr rtlCol="0" anchor="ctr"/>
            <a:lstStyle/>
            <a:p>
              <a:endParaRPr lang="zh-CN" altLang="en-US"/>
            </a:p>
          </p:txBody>
        </p:sp>
        <p:sp>
          <p:nvSpPr>
            <p:cNvPr id="66" name="图形 15" descr="绘图圆规">
              <a:extLst>
                <a:ext uri="{FF2B5EF4-FFF2-40B4-BE49-F238E27FC236}">
                  <a16:creationId xmlns:a16="http://schemas.microsoft.com/office/drawing/2014/main" id="{8B8D5BFD-57CE-4976-9322-9C75F498AF2D}"/>
                </a:ext>
              </a:extLst>
            </p:cNvPr>
            <p:cNvSpPr/>
            <p:nvPr/>
          </p:nvSpPr>
          <p:spPr>
            <a:xfrm rot="314127">
              <a:off x="1022461" y="5711281"/>
              <a:ext cx="156121" cy="254417"/>
            </a:xfrm>
            <a:custGeom>
              <a:avLst/>
              <a:gdLst>
                <a:gd name="connsiteX0" fmla="*/ 347048 w 362137"/>
                <a:gd name="connsiteY0" fmla="*/ 271603 h 590150"/>
                <a:gd name="connsiteX1" fmla="*/ 274017 w 362137"/>
                <a:gd name="connsiteY1" fmla="*/ 271603 h 590150"/>
                <a:gd name="connsiteX2" fmla="*/ 243102 w 362137"/>
                <a:gd name="connsiteY2" fmla="*/ 169936 h 590150"/>
                <a:gd name="connsiteX3" fmla="*/ 243102 w 362137"/>
                <a:gd name="connsiteY3" fmla="*/ 63709 h 590150"/>
                <a:gd name="connsiteX4" fmla="*/ 202864 w 362137"/>
                <a:gd name="connsiteY4" fmla="*/ 63709 h 590150"/>
                <a:gd name="connsiteX5" fmla="*/ 202864 w 362137"/>
                <a:gd name="connsiteY5" fmla="*/ 20119 h 590150"/>
                <a:gd name="connsiteX6" fmla="*/ 182745 w 362137"/>
                <a:gd name="connsiteY6" fmla="*/ 0 h 590150"/>
                <a:gd name="connsiteX7" fmla="*/ 162627 w 362137"/>
                <a:gd name="connsiteY7" fmla="*/ 20119 h 590150"/>
                <a:gd name="connsiteX8" fmla="*/ 162627 w 362137"/>
                <a:gd name="connsiteY8" fmla="*/ 63709 h 590150"/>
                <a:gd name="connsiteX9" fmla="*/ 122389 w 362137"/>
                <a:gd name="connsiteY9" fmla="*/ 63709 h 590150"/>
                <a:gd name="connsiteX10" fmla="*/ 122389 w 362137"/>
                <a:gd name="connsiteY10" fmla="*/ 169936 h 590150"/>
                <a:gd name="connsiteX11" fmla="*/ 91473 w 362137"/>
                <a:gd name="connsiteY11" fmla="*/ 271603 h 590150"/>
                <a:gd name="connsiteX12" fmla="*/ 20119 w 362137"/>
                <a:gd name="connsiteY12" fmla="*/ 271603 h 590150"/>
                <a:gd name="connsiteX13" fmla="*/ 0 w 362137"/>
                <a:gd name="connsiteY13" fmla="*/ 291722 h 590150"/>
                <a:gd name="connsiteX14" fmla="*/ 20119 w 362137"/>
                <a:gd name="connsiteY14" fmla="*/ 311841 h 590150"/>
                <a:gd name="connsiteX15" fmla="*/ 79201 w 362137"/>
                <a:gd name="connsiteY15" fmla="*/ 311841 h 590150"/>
                <a:gd name="connsiteX16" fmla="*/ 35208 w 362137"/>
                <a:gd name="connsiteY16" fmla="*/ 456360 h 590150"/>
                <a:gd name="connsiteX17" fmla="*/ 35208 w 362137"/>
                <a:gd name="connsiteY17" fmla="*/ 539853 h 590150"/>
                <a:gd name="connsiteX18" fmla="*/ 48620 w 362137"/>
                <a:gd name="connsiteY18" fmla="*/ 558765 h 590150"/>
                <a:gd name="connsiteX19" fmla="*/ 48620 w 362137"/>
                <a:gd name="connsiteY19" fmla="*/ 573384 h 590150"/>
                <a:gd name="connsiteX20" fmla="*/ 55327 w 362137"/>
                <a:gd name="connsiteY20" fmla="*/ 593503 h 590150"/>
                <a:gd name="connsiteX21" fmla="*/ 62033 w 362137"/>
                <a:gd name="connsiteY21" fmla="*/ 573384 h 590150"/>
                <a:gd name="connsiteX22" fmla="*/ 62033 w 362137"/>
                <a:gd name="connsiteY22" fmla="*/ 558765 h 590150"/>
                <a:gd name="connsiteX23" fmla="*/ 75445 w 362137"/>
                <a:gd name="connsiteY23" fmla="*/ 539853 h 590150"/>
                <a:gd name="connsiteX24" fmla="*/ 75445 w 362137"/>
                <a:gd name="connsiteY24" fmla="*/ 462396 h 590150"/>
                <a:gd name="connsiteX25" fmla="*/ 121249 w 362137"/>
                <a:gd name="connsiteY25" fmla="*/ 311841 h 590150"/>
                <a:gd name="connsiteX26" fmla="*/ 162627 w 362137"/>
                <a:gd name="connsiteY26" fmla="*/ 311841 h 590150"/>
                <a:gd name="connsiteX27" fmla="*/ 162627 w 362137"/>
                <a:gd name="connsiteY27" fmla="*/ 325253 h 590150"/>
                <a:gd name="connsiteX28" fmla="*/ 182745 w 362137"/>
                <a:gd name="connsiteY28" fmla="*/ 345372 h 590150"/>
                <a:gd name="connsiteX29" fmla="*/ 202864 w 362137"/>
                <a:gd name="connsiteY29" fmla="*/ 325253 h 590150"/>
                <a:gd name="connsiteX30" fmla="*/ 202864 w 362137"/>
                <a:gd name="connsiteY30" fmla="*/ 311841 h 590150"/>
                <a:gd name="connsiteX31" fmla="*/ 244242 w 362137"/>
                <a:gd name="connsiteY31" fmla="*/ 311841 h 590150"/>
                <a:gd name="connsiteX32" fmla="*/ 290045 w 362137"/>
                <a:gd name="connsiteY32" fmla="*/ 462396 h 590150"/>
                <a:gd name="connsiteX33" fmla="*/ 290045 w 362137"/>
                <a:gd name="connsiteY33" fmla="*/ 539853 h 590150"/>
                <a:gd name="connsiteX34" fmla="*/ 303458 w 362137"/>
                <a:gd name="connsiteY34" fmla="*/ 558765 h 590150"/>
                <a:gd name="connsiteX35" fmla="*/ 303458 w 362137"/>
                <a:gd name="connsiteY35" fmla="*/ 573384 h 590150"/>
                <a:gd name="connsiteX36" fmla="*/ 310164 w 362137"/>
                <a:gd name="connsiteY36" fmla="*/ 593503 h 590150"/>
                <a:gd name="connsiteX37" fmla="*/ 316870 w 362137"/>
                <a:gd name="connsiteY37" fmla="*/ 573384 h 590150"/>
                <a:gd name="connsiteX38" fmla="*/ 316870 w 362137"/>
                <a:gd name="connsiteY38" fmla="*/ 558765 h 590150"/>
                <a:gd name="connsiteX39" fmla="*/ 330283 w 362137"/>
                <a:gd name="connsiteY39" fmla="*/ 539853 h 590150"/>
                <a:gd name="connsiteX40" fmla="*/ 330283 w 362137"/>
                <a:gd name="connsiteY40" fmla="*/ 456360 h 590150"/>
                <a:gd name="connsiteX41" fmla="*/ 286290 w 362137"/>
                <a:gd name="connsiteY41" fmla="*/ 311841 h 590150"/>
                <a:gd name="connsiteX42" fmla="*/ 347048 w 362137"/>
                <a:gd name="connsiteY42" fmla="*/ 311841 h 590150"/>
                <a:gd name="connsiteX43" fmla="*/ 367167 w 362137"/>
                <a:gd name="connsiteY43" fmla="*/ 291722 h 590150"/>
                <a:gd name="connsiteX44" fmla="*/ 347048 w 362137"/>
                <a:gd name="connsiteY44" fmla="*/ 271603 h 590150"/>
                <a:gd name="connsiteX45" fmla="*/ 202864 w 362137"/>
                <a:gd name="connsiteY45" fmla="*/ 271603 h 590150"/>
                <a:gd name="connsiteX46" fmla="*/ 202864 w 362137"/>
                <a:gd name="connsiteY46" fmla="*/ 258191 h 590150"/>
                <a:gd name="connsiteX47" fmla="*/ 182745 w 362137"/>
                <a:gd name="connsiteY47" fmla="*/ 238072 h 590150"/>
                <a:gd name="connsiteX48" fmla="*/ 162627 w 362137"/>
                <a:gd name="connsiteY48" fmla="*/ 258191 h 590150"/>
                <a:gd name="connsiteX49" fmla="*/ 162627 w 362137"/>
                <a:gd name="connsiteY49" fmla="*/ 271603 h 590150"/>
                <a:gd name="connsiteX50" fmla="*/ 133521 w 362137"/>
                <a:gd name="connsiteY50" fmla="*/ 271603 h 590150"/>
                <a:gd name="connsiteX51" fmla="*/ 162090 w 362137"/>
                <a:gd name="connsiteY51" fmla="*/ 177716 h 590150"/>
                <a:gd name="connsiteX52" fmla="*/ 203401 w 362137"/>
                <a:gd name="connsiteY52" fmla="*/ 177716 h 590150"/>
                <a:gd name="connsiteX53" fmla="*/ 231969 w 362137"/>
                <a:gd name="connsiteY53" fmla="*/ 271603 h 59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2137" h="590150">
                  <a:moveTo>
                    <a:pt x="347048" y="271603"/>
                  </a:moveTo>
                  <a:lnTo>
                    <a:pt x="274017" y="271603"/>
                  </a:lnTo>
                  <a:lnTo>
                    <a:pt x="243102" y="169936"/>
                  </a:lnTo>
                  <a:lnTo>
                    <a:pt x="243102" y="63709"/>
                  </a:lnTo>
                  <a:lnTo>
                    <a:pt x="202864" y="63709"/>
                  </a:lnTo>
                  <a:lnTo>
                    <a:pt x="202864" y="20119"/>
                  </a:lnTo>
                  <a:cubicBezTo>
                    <a:pt x="202864" y="9008"/>
                    <a:pt x="193857" y="0"/>
                    <a:pt x="182745" y="0"/>
                  </a:cubicBezTo>
                  <a:cubicBezTo>
                    <a:pt x="171634" y="0"/>
                    <a:pt x="162627" y="9008"/>
                    <a:pt x="162627" y="20119"/>
                  </a:cubicBezTo>
                  <a:lnTo>
                    <a:pt x="162627" y="63709"/>
                  </a:lnTo>
                  <a:lnTo>
                    <a:pt x="122389" y="63709"/>
                  </a:lnTo>
                  <a:lnTo>
                    <a:pt x="122389" y="169936"/>
                  </a:lnTo>
                  <a:lnTo>
                    <a:pt x="91473" y="271603"/>
                  </a:lnTo>
                  <a:lnTo>
                    <a:pt x="20119" y="271603"/>
                  </a:lnTo>
                  <a:cubicBezTo>
                    <a:pt x="9007" y="271603"/>
                    <a:pt x="0" y="280610"/>
                    <a:pt x="0" y="291722"/>
                  </a:cubicBezTo>
                  <a:cubicBezTo>
                    <a:pt x="0" y="302833"/>
                    <a:pt x="9007" y="311841"/>
                    <a:pt x="20119" y="311841"/>
                  </a:cubicBezTo>
                  <a:lnTo>
                    <a:pt x="79201" y="311841"/>
                  </a:lnTo>
                  <a:lnTo>
                    <a:pt x="35208" y="456360"/>
                  </a:lnTo>
                  <a:lnTo>
                    <a:pt x="35208" y="539853"/>
                  </a:lnTo>
                  <a:cubicBezTo>
                    <a:pt x="35232" y="548359"/>
                    <a:pt x="40602" y="555930"/>
                    <a:pt x="48620" y="558765"/>
                  </a:cubicBezTo>
                  <a:lnTo>
                    <a:pt x="48620" y="573384"/>
                  </a:lnTo>
                  <a:lnTo>
                    <a:pt x="55327" y="593503"/>
                  </a:lnTo>
                  <a:lnTo>
                    <a:pt x="62033" y="573384"/>
                  </a:lnTo>
                  <a:lnTo>
                    <a:pt x="62033" y="558765"/>
                  </a:lnTo>
                  <a:cubicBezTo>
                    <a:pt x="70051" y="555930"/>
                    <a:pt x="75421" y="548359"/>
                    <a:pt x="75445" y="539853"/>
                  </a:cubicBezTo>
                  <a:lnTo>
                    <a:pt x="75445" y="462396"/>
                  </a:lnTo>
                  <a:lnTo>
                    <a:pt x="121249" y="311841"/>
                  </a:lnTo>
                  <a:lnTo>
                    <a:pt x="162627" y="311841"/>
                  </a:lnTo>
                  <a:lnTo>
                    <a:pt x="162627" y="325253"/>
                  </a:lnTo>
                  <a:cubicBezTo>
                    <a:pt x="162627" y="336365"/>
                    <a:pt x="171634" y="345372"/>
                    <a:pt x="182745" y="345372"/>
                  </a:cubicBezTo>
                  <a:cubicBezTo>
                    <a:pt x="193857" y="345372"/>
                    <a:pt x="202864" y="336365"/>
                    <a:pt x="202864" y="325253"/>
                  </a:cubicBezTo>
                  <a:lnTo>
                    <a:pt x="202864" y="311841"/>
                  </a:lnTo>
                  <a:lnTo>
                    <a:pt x="244242" y="311841"/>
                  </a:lnTo>
                  <a:lnTo>
                    <a:pt x="290045" y="462396"/>
                  </a:lnTo>
                  <a:lnTo>
                    <a:pt x="290045" y="539853"/>
                  </a:lnTo>
                  <a:cubicBezTo>
                    <a:pt x="290069" y="548359"/>
                    <a:pt x="295439" y="555930"/>
                    <a:pt x="303458" y="558765"/>
                  </a:cubicBezTo>
                  <a:lnTo>
                    <a:pt x="303458" y="573384"/>
                  </a:lnTo>
                  <a:lnTo>
                    <a:pt x="310164" y="593503"/>
                  </a:lnTo>
                  <a:lnTo>
                    <a:pt x="316870" y="573384"/>
                  </a:lnTo>
                  <a:lnTo>
                    <a:pt x="316870" y="558765"/>
                  </a:lnTo>
                  <a:cubicBezTo>
                    <a:pt x="324889" y="555930"/>
                    <a:pt x="330259" y="548359"/>
                    <a:pt x="330283" y="539853"/>
                  </a:cubicBezTo>
                  <a:lnTo>
                    <a:pt x="330283" y="456360"/>
                  </a:lnTo>
                  <a:lnTo>
                    <a:pt x="286290" y="311841"/>
                  </a:lnTo>
                  <a:lnTo>
                    <a:pt x="347048" y="311841"/>
                  </a:lnTo>
                  <a:cubicBezTo>
                    <a:pt x="358160" y="311841"/>
                    <a:pt x="367167" y="302833"/>
                    <a:pt x="367167" y="291722"/>
                  </a:cubicBezTo>
                  <a:cubicBezTo>
                    <a:pt x="367167" y="280610"/>
                    <a:pt x="358160" y="271603"/>
                    <a:pt x="347048" y="271603"/>
                  </a:cubicBezTo>
                  <a:close/>
                  <a:moveTo>
                    <a:pt x="202864" y="271603"/>
                  </a:moveTo>
                  <a:lnTo>
                    <a:pt x="202864" y="258191"/>
                  </a:lnTo>
                  <a:cubicBezTo>
                    <a:pt x="202864" y="247079"/>
                    <a:pt x="193857" y="238072"/>
                    <a:pt x="182745" y="238072"/>
                  </a:cubicBezTo>
                  <a:cubicBezTo>
                    <a:pt x="171634" y="238072"/>
                    <a:pt x="162627" y="247079"/>
                    <a:pt x="162627" y="258191"/>
                  </a:cubicBezTo>
                  <a:lnTo>
                    <a:pt x="162627" y="271603"/>
                  </a:lnTo>
                  <a:lnTo>
                    <a:pt x="133521" y="271603"/>
                  </a:lnTo>
                  <a:lnTo>
                    <a:pt x="162090" y="177716"/>
                  </a:lnTo>
                  <a:lnTo>
                    <a:pt x="203401" y="177716"/>
                  </a:lnTo>
                  <a:lnTo>
                    <a:pt x="231969" y="271603"/>
                  </a:lnTo>
                  <a:close/>
                </a:path>
              </a:pathLst>
            </a:custGeom>
            <a:solidFill>
              <a:schemeClr val="tx1">
                <a:lumMod val="75000"/>
                <a:lumOff val="25000"/>
              </a:schemeClr>
            </a:solidFill>
            <a:ln w="6648" cap="flat">
              <a:noFill/>
              <a:prstDash val="solid"/>
              <a:miter/>
            </a:ln>
          </p:spPr>
          <p:txBody>
            <a:bodyPr rtlCol="0" anchor="ctr"/>
            <a:lstStyle/>
            <a:p>
              <a:endParaRPr lang="zh-CN" altLang="en-US"/>
            </a:p>
          </p:txBody>
        </p:sp>
      </p:grpSp>
      <p:grpSp>
        <p:nvGrpSpPr>
          <p:cNvPr id="67" name="组合 66">
            <a:extLst>
              <a:ext uri="{FF2B5EF4-FFF2-40B4-BE49-F238E27FC236}">
                <a16:creationId xmlns:a16="http://schemas.microsoft.com/office/drawing/2014/main" id="{3A81C092-10AE-457A-BDC2-DCC88990897B}"/>
              </a:ext>
            </a:extLst>
          </p:cNvPr>
          <p:cNvGrpSpPr/>
          <p:nvPr userDrawn="1"/>
        </p:nvGrpSpPr>
        <p:grpSpPr>
          <a:xfrm rot="1312566">
            <a:off x="9928242" y="3564773"/>
            <a:ext cx="243146" cy="246954"/>
            <a:chOff x="844463" y="5624427"/>
            <a:chExt cx="566220" cy="575088"/>
          </a:xfrm>
        </p:grpSpPr>
        <p:sp>
          <p:nvSpPr>
            <p:cNvPr id="68" name="任意多边形: 形状 67">
              <a:extLst>
                <a:ext uri="{FF2B5EF4-FFF2-40B4-BE49-F238E27FC236}">
                  <a16:creationId xmlns:a16="http://schemas.microsoft.com/office/drawing/2014/main" id="{EEED15E8-BEB7-468D-ABA8-515B26B61674}"/>
                </a:ext>
              </a:extLst>
            </p:cNvPr>
            <p:cNvSpPr/>
            <p:nvPr/>
          </p:nvSpPr>
          <p:spPr>
            <a:xfrm>
              <a:off x="1053884" y="5656580"/>
              <a:ext cx="20050" cy="20050"/>
            </a:xfrm>
            <a:custGeom>
              <a:avLst/>
              <a:gdLst>
                <a:gd name="connsiteX0" fmla="*/ 0 w 46508"/>
                <a:gd name="connsiteY0" fmla="*/ 0 h 46508"/>
                <a:gd name="connsiteX1" fmla="*/ 47625 w 46508"/>
                <a:gd name="connsiteY1" fmla="*/ 0 h 46508"/>
                <a:gd name="connsiteX2" fmla="*/ 47625 w 46508"/>
                <a:gd name="connsiteY2" fmla="*/ 47625 h 46508"/>
                <a:gd name="connsiteX3" fmla="*/ 0 w 46508"/>
                <a:gd name="connsiteY3" fmla="*/ 47625 h 46508"/>
              </a:gdLst>
              <a:ahLst/>
              <a:cxnLst>
                <a:cxn ang="0">
                  <a:pos x="connsiteX0" y="connsiteY0"/>
                </a:cxn>
                <a:cxn ang="0">
                  <a:pos x="connsiteX1" y="connsiteY1"/>
                </a:cxn>
                <a:cxn ang="0">
                  <a:pos x="connsiteX2" y="connsiteY2"/>
                </a:cxn>
                <a:cxn ang="0">
                  <a:pos x="connsiteX3" y="connsiteY3"/>
                </a:cxn>
              </a:cxnLst>
              <a:rect l="l" t="t" r="r" b="b"/>
              <a:pathLst>
                <a:path w="46508" h="46508">
                  <a:moveTo>
                    <a:pt x="0" y="0"/>
                  </a:moveTo>
                  <a:lnTo>
                    <a:pt x="47625" y="0"/>
                  </a:lnTo>
                  <a:lnTo>
                    <a:pt x="47625" y="47625"/>
                  </a:lnTo>
                  <a:lnTo>
                    <a:pt x="0" y="47625"/>
                  </a:lnTo>
                  <a:close/>
                </a:path>
              </a:pathLst>
            </a:custGeom>
            <a:solidFill>
              <a:srgbClr val="000000"/>
            </a:solidFill>
            <a:ln w="1860"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638AE696-8EF6-4A79-A043-76662C2FC914}"/>
                </a:ext>
              </a:extLst>
            </p:cNvPr>
            <p:cNvSpPr/>
            <p:nvPr/>
          </p:nvSpPr>
          <p:spPr>
            <a:xfrm>
              <a:off x="851033" y="5631942"/>
              <a:ext cx="475593" cy="560605"/>
            </a:xfrm>
            <a:custGeom>
              <a:avLst/>
              <a:gdLst>
                <a:gd name="connsiteX0" fmla="*/ 1007745 w 1103188"/>
                <a:gd name="connsiteY0" fmla="*/ 1242060 h 1300385"/>
                <a:gd name="connsiteX1" fmla="*/ 1026795 w 1103188"/>
                <a:gd name="connsiteY1" fmla="*/ 1030605 h 1300385"/>
                <a:gd name="connsiteX2" fmla="*/ 1104900 w 1103188"/>
                <a:gd name="connsiteY2" fmla="*/ 1011555 h 1300385"/>
                <a:gd name="connsiteX3" fmla="*/ 1104900 w 1103188"/>
                <a:gd name="connsiteY3" fmla="*/ 0 h 1300385"/>
                <a:gd name="connsiteX4" fmla="*/ 89535 w 1103188"/>
                <a:gd name="connsiteY4" fmla="*/ 0 h 1300385"/>
                <a:gd name="connsiteX5" fmla="*/ 100965 w 1103188"/>
                <a:gd name="connsiteY5" fmla="*/ 11430 h 1300385"/>
                <a:gd name="connsiteX6" fmla="*/ 11430 w 1103188"/>
                <a:gd name="connsiteY6" fmla="*/ 100965 h 1300385"/>
                <a:gd name="connsiteX7" fmla="*/ 0 w 1103188"/>
                <a:gd name="connsiteY7" fmla="*/ 89535 h 1300385"/>
                <a:gd name="connsiteX8" fmla="*/ 0 w 1103188"/>
                <a:gd name="connsiteY8" fmla="*/ 1211580 h 1300385"/>
                <a:gd name="connsiteX9" fmla="*/ 9525 w 1103188"/>
                <a:gd name="connsiteY9" fmla="*/ 1202055 h 1300385"/>
                <a:gd name="connsiteX10" fmla="*/ 99060 w 1103188"/>
                <a:gd name="connsiteY10" fmla="*/ 1291590 h 1300385"/>
                <a:gd name="connsiteX11" fmla="*/ 89535 w 1103188"/>
                <a:gd name="connsiteY11" fmla="*/ 1301115 h 1300385"/>
                <a:gd name="connsiteX12" fmla="*/ 1104900 w 1103188"/>
                <a:gd name="connsiteY12" fmla="*/ 1301115 h 1300385"/>
                <a:gd name="connsiteX13" fmla="*/ 1104900 w 1103188"/>
                <a:gd name="connsiteY13" fmla="*/ 1280160 h 130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3188" h="1300385">
                  <a:moveTo>
                    <a:pt x="1007745" y="1242060"/>
                  </a:moveTo>
                  <a:lnTo>
                    <a:pt x="1026795" y="1030605"/>
                  </a:lnTo>
                  <a:lnTo>
                    <a:pt x="1104900" y="1011555"/>
                  </a:lnTo>
                  <a:lnTo>
                    <a:pt x="1104900" y="0"/>
                  </a:lnTo>
                  <a:lnTo>
                    <a:pt x="89535" y="0"/>
                  </a:lnTo>
                  <a:lnTo>
                    <a:pt x="100965" y="11430"/>
                  </a:lnTo>
                  <a:lnTo>
                    <a:pt x="11430" y="100965"/>
                  </a:lnTo>
                  <a:lnTo>
                    <a:pt x="0" y="89535"/>
                  </a:lnTo>
                  <a:lnTo>
                    <a:pt x="0" y="1211580"/>
                  </a:lnTo>
                  <a:lnTo>
                    <a:pt x="9525" y="1202055"/>
                  </a:lnTo>
                  <a:lnTo>
                    <a:pt x="99060" y="1291590"/>
                  </a:lnTo>
                  <a:lnTo>
                    <a:pt x="89535" y="1301115"/>
                  </a:lnTo>
                  <a:lnTo>
                    <a:pt x="1104900" y="1301115"/>
                  </a:lnTo>
                  <a:lnTo>
                    <a:pt x="1104900" y="1280160"/>
                  </a:lnTo>
                  <a:close/>
                </a:path>
              </a:pathLst>
            </a:custGeom>
            <a:solidFill>
              <a:srgbClr val="FFFFFF"/>
            </a:solidFill>
            <a:ln w="1860" cap="flat">
              <a:noFill/>
              <a:prstDash val="solid"/>
              <a:miter/>
            </a:ln>
          </p:spPr>
          <p:txBody>
            <a:bodyPr rtlCol="0" anchor="ctr"/>
            <a:lstStyle/>
            <a:p>
              <a:endParaRPr lang="zh-CN" altLang="en-US"/>
            </a:p>
          </p:txBody>
        </p:sp>
        <p:sp>
          <p:nvSpPr>
            <p:cNvPr id="70" name="任意多边形: 形状 69">
              <a:extLst>
                <a:ext uri="{FF2B5EF4-FFF2-40B4-BE49-F238E27FC236}">
                  <a16:creationId xmlns:a16="http://schemas.microsoft.com/office/drawing/2014/main" id="{3BED7189-139B-4703-8EAD-5F6CAEDFE1A4}"/>
                </a:ext>
              </a:extLst>
            </p:cNvPr>
            <p:cNvSpPr/>
            <p:nvPr/>
          </p:nvSpPr>
          <p:spPr>
            <a:xfrm>
              <a:off x="905236" y="5643440"/>
              <a:ext cx="368925" cy="373737"/>
            </a:xfrm>
            <a:custGeom>
              <a:avLst/>
              <a:gdLst>
                <a:gd name="connsiteX0" fmla="*/ 0 w 855761"/>
                <a:gd name="connsiteY0" fmla="*/ 0 h 866923"/>
                <a:gd name="connsiteX1" fmla="*/ 857250 w 855761"/>
                <a:gd name="connsiteY1" fmla="*/ 0 h 866923"/>
                <a:gd name="connsiteX2" fmla="*/ 857250 w 855761"/>
                <a:gd name="connsiteY2" fmla="*/ 868680 h 866923"/>
                <a:gd name="connsiteX3" fmla="*/ 0 w 855761"/>
                <a:gd name="connsiteY3" fmla="*/ 868680 h 866923"/>
              </a:gdLst>
              <a:ahLst/>
              <a:cxnLst>
                <a:cxn ang="0">
                  <a:pos x="connsiteX0" y="connsiteY0"/>
                </a:cxn>
                <a:cxn ang="0">
                  <a:pos x="connsiteX1" y="connsiteY1"/>
                </a:cxn>
                <a:cxn ang="0">
                  <a:pos x="connsiteX2" y="connsiteY2"/>
                </a:cxn>
                <a:cxn ang="0">
                  <a:pos x="connsiteX3" y="connsiteY3"/>
                </a:cxn>
              </a:cxnLst>
              <a:rect l="l" t="t" r="r" b="b"/>
              <a:pathLst>
                <a:path w="855761" h="866923">
                  <a:moveTo>
                    <a:pt x="0" y="0"/>
                  </a:moveTo>
                  <a:lnTo>
                    <a:pt x="857250" y="0"/>
                  </a:lnTo>
                  <a:lnTo>
                    <a:pt x="857250" y="868680"/>
                  </a:lnTo>
                  <a:lnTo>
                    <a:pt x="0" y="868680"/>
                  </a:lnTo>
                  <a:close/>
                </a:path>
              </a:pathLst>
            </a:custGeom>
            <a:solidFill>
              <a:schemeClr val="accent2">
                <a:lumMod val="20000"/>
                <a:lumOff val="80000"/>
              </a:schemeClr>
            </a:solidFill>
            <a:ln w="1860" cap="flat">
              <a:noFill/>
              <a:prstDash val="solid"/>
              <a:miter/>
            </a:ln>
          </p:spPr>
          <p:txBody>
            <a:bodyPr rtlCol="0" anchor="ctr"/>
            <a:lstStyle/>
            <a:p>
              <a:endParaRPr lang="zh-CN" altLang="en-US"/>
            </a:p>
          </p:txBody>
        </p:sp>
        <p:sp>
          <p:nvSpPr>
            <p:cNvPr id="71" name="任意多边形: 形状 70">
              <a:extLst>
                <a:ext uri="{FF2B5EF4-FFF2-40B4-BE49-F238E27FC236}">
                  <a16:creationId xmlns:a16="http://schemas.microsoft.com/office/drawing/2014/main" id="{0238EA8C-DE3F-44BD-8CBD-FEAA10672648}"/>
                </a:ext>
              </a:extLst>
            </p:cNvPr>
            <p:cNvSpPr/>
            <p:nvPr/>
          </p:nvSpPr>
          <p:spPr>
            <a:xfrm>
              <a:off x="844463" y="6051605"/>
              <a:ext cx="566220" cy="147570"/>
            </a:xfrm>
            <a:custGeom>
              <a:avLst/>
              <a:gdLst>
                <a:gd name="connsiteX0" fmla="*/ 1314450 w 1313408"/>
                <a:gd name="connsiteY0" fmla="*/ 169545 h 342304"/>
                <a:gd name="connsiteX1" fmla="*/ 1314450 w 1313408"/>
                <a:gd name="connsiteY1" fmla="*/ 169545 h 342304"/>
                <a:gd name="connsiteX2" fmla="*/ 1143000 w 1313408"/>
                <a:gd name="connsiteY2" fmla="*/ 295275 h 342304"/>
                <a:gd name="connsiteX3" fmla="*/ 167640 w 1313408"/>
                <a:gd name="connsiteY3" fmla="*/ 295275 h 342304"/>
                <a:gd name="connsiteX4" fmla="*/ 53340 w 1313408"/>
                <a:gd name="connsiteY4" fmla="*/ 180975 h 342304"/>
                <a:gd name="connsiteX5" fmla="*/ 53340 w 1313408"/>
                <a:gd name="connsiteY5" fmla="*/ 161925 h 342304"/>
                <a:gd name="connsiteX6" fmla="*/ 167640 w 1313408"/>
                <a:gd name="connsiteY6" fmla="*/ 47625 h 342304"/>
                <a:gd name="connsiteX7" fmla="*/ 1143000 w 1313408"/>
                <a:gd name="connsiteY7" fmla="*/ 47625 h 342304"/>
                <a:gd name="connsiteX8" fmla="*/ 1143000 w 1313408"/>
                <a:gd name="connsiteY8" fmla="*/ 0 h 342304"/>
                <a:gd name="connsiteX9" fmla="*/ 171450 w 1313408"/>
                <a:gd name="connsiteY9" fmla="*/ 0 h 342304"/>
                <a:gd name="connsiteX10" fmla="*/ 0 w 1313408"/>
                <a:gd name="connsiteY10" fmla="*/ 171450 h 342304"/>
                <a:gd name="connsiteX11" fmla="*/ 171450 w 1313408"/>
                <a:gd name="connsiteY11" fmla="*/ 342900 h 342304"/>
                <a:gd name="connsiteX12" fmla="*/ 1143000 w 1313408"/>
                <a:gd name="connsiteY12" fmla="*/ 342900 h 342304"/>
                <a:gd name="connsiteX13" fmla="*/ 1143000 w 1313408"/>
                <a:gd name="connsiteY13" fmla="*/ 295275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13408" h="342304">
                  <a:moveTo>
                    <a:pt x="1314450" y="169545"/>
                  </a:moveTo>
                  <a:lnTo>
                    <a:pt x="1314450" y="169545"/>
                  </a:lnTo>
                  <a:close/>
                  <a:moveTo>
                    <a:pt x="1143000" y="295275"/>
                  </a:moveTo>
                  <a:lnTo>
                    <a:pt x="167640" y="295275"/>
                  </a:lnTo>
                  <a:cubicBezTo>
                    <a:pt x="104775" y="295275"/>
                    <a:pt x="53340" y="243840"/>
                    <a:pt x="53340" y="180975"/>
                  </a:cubicBezTo>
                  <a:lnTo>
                    <a:pt x="53340" y="161925"/>
                  </a:lnTo>
                  <a:cubicBezTo>
                    <a:pt x="53340" y="99060"/>
                    <a:pt x="104775" y="47625"/>
                    <a:pt x="167640" y="47625"/>
                  </a:cubicBezTo>
                  <a:lnTo>
                    <a:pt x="1143000" y="47625"/>
                  </a:lnTo>
                  <a:lnTo>
                    <a:pt x="1143000" y="0"/>
                  </a:lnTo>
                  <a:lnTo>
                    <a:pt x="171450" y="0"/>
                  </a:lnTo>
                  <a:cubicBezTo>
                    <a:pt x="76200" y="0"/>
                    <a:pt x="0" y="76200"/>
                    <a:pt x="0" y="171450"/>
                  </a:cubicBezTo>
                  <a:cubicBezTo>
                    <a:pt x="0" y="266700"/>
                    <a:pt x="76200" y="342900"/>
                    <a:pt x="171450" y="342900"/>
                  </a:cubicBezTo>
                  <a:lnTo>
                    <a:pt x="1143000" y="342900"/>
                  </a:lnTo>
                  <a:lnTo>
                    <a:pt x="1143000" y="295275"/>
                  </a:lnTo>
                  <a:close/>
                </a:path>
              </a:pathLst>
            </a:custGeom>
            <a:solidFill>
              <a:srgbClr val="474747"/>
            </a:solidFill>
            <a:ln w="1860" cap="flat">
              <a:noFill/>
              <a:prstDash val="solid"/>
              <a:miter/>
            </a:ln>
          </p:spPr>
          <p:txBody>
            <a:bodyPr rtlCol="0" anchor="ctr"/>
            <a:lstStyle/>
            <a:p>
              <a:endParaRPr lang="zh-CN" altLang="en-US"/>
            </a:p>
          </p:txBody>
        </p:sp>
        <p:sp>
          <p:nvSpPr>
            <p:cNvPr id="72" name="任意多边形: 形状 71">
              <a:extLst>
                <a:ext uri="{FF2B5EF4-FFF2-40B4-BE49-F238E27FC236}">
                  <a16:creationId xmlns:a16="http://schemas.microsoft.com/office/drawing/2014/main" id="{F107C5D3-C9DC-4CB1-8B75-B48AF3B359F2}"/>
                </a:ext>
              </a:extLst>
            </p:cNvPr>
            <p:cNvSpPr/>
            <p:nvPr/>
          </p:nvSpPr>
          <p:spPr>
            <a:xfrm>
              <a:off x="844463" y="5624474"/>
              <a:ext cx="493237" cy="575041"/>
            </a:xfrm>
            <a:custGeom>
              <a:avLst/>
              <a:gdLst>
                <a:gd name="connsiteX0" fmla="*/ 190500 w 1144116"/>
                <a:gd name="connsiteY0" fmla="*/ 45720 h 1333872"/>
                <a:gd name="connsiteX1" fmla="*/ 882015 w 1144116"/>
                <a:gd name="connsiteY1" fmla="*/ 45720 h 1333872"/>
                <a:gd name="connsiteX2" fmla="*/ 882015 w 1144116"/>
                <a:gd name="connsiteY2" fmla="*/ 0 h 1333872"/>
                <a:gd name="connsiteX3" fmla="*/ 975360 w 1144116"/>
                <a:gd name="connsiteY3" fmla="*/ 0 h 1333872"/>
                <a:gd name="connsiteX4" fmla="*/ 173355 w 1144116"/>
                <a:gd name="connsiteY4" fmla="*/ 0 h 1333872"/>
                <a:gd name="connsiteX5" fmla="*/ 0 w 1144116"/>
                <a:gd name="connsiteY5" fmla="*/ 173355 h 1333872"/>
                <a:gd name="connsiteX6" fmla="*/ 0 w 1144116"/>
                <a:gd name="connsiteY6" fmla="*/ 1162050 h 1333872"/>
                <a:gd name="connsiteX7" fmla="*/ 173355 w 1144116"/>
                <a:gd name="connsiteY7" fmla="*/ 1335405 h 1333872"/>
                <a:gd name="connsiteX8" fmla="*/ 192405 w 1144116"/>
                <a:gd name="connsiteY8" fmla="*/ 1335405 h 1333872"/>
                <a:gd name="connsiteX9" fmla="*/ 47625 w 1144116"/>
                <a:gd name="connsiteY9" fmla="*/ 1190625 h 1333872"/>
                <a:gd name="connsiteX10" fmla="*/ 47625 w 1144116"/>
                <a:gd name="connsiteY10" fmla="*/ 188595 h 1333872"/>
                <a:gd name="connsiteX11" fmla="*/ 190500 w 1144116"/>
                <a:gd name="connsiteY11" fmla="*/ 45720 h 1333872"/>
                <a:gd name="connsiteX12" fmla="*/ 1097280 w 1144116"/>
                <a:gd name="connsiteY12" fmla="*/ 255270 h 1333872"/>
                <a:gd name="connsiteX13" fmla="*/ 1144905 w 1144116"/>
                <a:gd name="connsiteY13" fmla="*/ 255270 h 1333872"/>
                <a:gd name="connsiteX14" fmla="*/ 1144905 w 1144116"/>
                <a:gd name="connsiteY14" fmla="*/ 1034415 h 1333872"/>
                <a:gd name="connsiteX15" fmla="*/ 1097280 w 1144116"/>
                <a:gd name="connsiteY15" fmla="*/ 1034415 h 1333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4116" h="1333872">
                  <a:moveTo>
                    <a:pt x="190500" y="45720"/>
                  </a:moveTo>
                  <a:lnTo>
                    <a:pt x="882015" y="45720"/>
                  </a:lnTo>
                  <a:lnTo>
                    <a:pt x="882015" y="0"/>
                  </a:lnTo>
                  <a:lnTo>
                    <a:pt x="975360" y="0"/>
                  </a:lnTo>
                  <a:lnTo>
                    <a:pt x="173355" y="0"/>
                  </a:lnTo>
                  <a:cubicBezTo>
                    <a:pt x="78105" y="0"/>
                    <a:pt x="0" y="78105"/>
                    <a:pt x="0" y="173355"/>
                  </a:cubicBezTo>
                  <a:lnTo>
                    <a:pt x="0" y="1162050"/>
                  </a:lnTo>
                  <a:cubicBezTo>
                    <a:pt x="0" y="1257300"/>
                    <a:pt x="78105" y="1335405"/>
                    <a:pt x="173355" y="1335405"/>
                  </a:cubicBezTo>
                  <a:lnTo>
                    <a:pt x="192405" y="1335405"/>
                  </a:lnTo>
                  <a:cubicBezTo>
                    <a:pt x="112395" y="1335405"/>
                    <a:pt x="47625" y="1270635"/>
                    <a:pt x="47625" y="1190625"/>
                  </a:cubicBezTo>
                  <a:lnTo>
                    <a:pt x="47625" y="188595"/>
                  </a:lnTo>
                  <a:cubicBezTo>
                    <a:pt x="45720" y="110490"/>
                    <a:pt x="112395" y="45720"/>
                    <a:pt x="190500" y="45720"/>
                  </a:cubicBezTo>
                  <a:close/>
                  <a:moveTo>
                    <a:pt x="1097280" y="255270"/>
                  </a:moveTo>
                  <a:lnTo>
                    <a:pt x="1144905" y="255270"/>
                  </a:lnTo>
                  <a:lnTo>
                    <a:pt x="1144905" y="1034415"/>
                  </a:lnTo>
                  <a:lnTo>
                    <a:pt x="1097280" y="1034415"/>
                  </a:lnTo>
                  <a:close/>
                </a:path>
              </a:pathLst>
            </a:custGeom>
            <a:solidFill>
              <a:srgbClr val="474747"/>
            </a:solidFill>
            <a:ln w="1860" cap="flat">
              <a:no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BC30FDC9-08D7-4E74-9654-65218392188A}"/>
                </a:ext>
              </a:extLst>
            </p:cNvPr>
            <p:cNvSpPr/>
            <p:nvPr userDrawn="1"/>
          </p:nvSpPr>
          <p:spPr>
            <a:xfrm>
              <a:off x="1224393" y="5624427"/>
              <a:ext cx="113561" cy="111895"/>
            </a:xfrm>
            <a:custGeom>
              <a:avLst/>
              <a:gdLst>
                <a:gd name="connsiteX0" fmla="*/ 0 w 260449"/>
                <a:gd name="connsiteY0" fmla="*/ 0 h 256728"/>
                <a:gd name="connsiteX1" fmla="*/ 0 w 260449"/>
                <a:gd name="connsiteY1" fmla="*/ 47625 h 256728"/>
                <a:gd name="connsiteX2" fmla="*/ 215265 w 260449"/>
                <a:gd name="connsiteY2" fmla="*/ 47625 h 256728"/>
                <a:gd name="connsiteX3" fmla="*/ 215265 w 260449"/>
                <a:gd name="connsiteY3" fmla="*/ 257175 h 256728"/>
                <a:gd name="connsiteX4" fmla="*/ 260985 w 260449"/>
                <a:gd name="connsiteY4" fmla="*/ 257175 h 256728"/>
                <a:gd name="connsiteX5" fmla="*/ 260985 w 260449"/>
                <a:gd name="connsiteY5" fmla="*/ 0 h 256728"/>
                <a:gd name="connsiteX0" fmla="*/ 0 w 261579"/>
                <a:gd name="connsiteY0" fmla="*/ 2374 h 257175"/>
                <a:gd name="connsiteX1" fmla="*/ 594 w 261579"/>
                <a:gd name="connsiteY1" fmla="*/ 47625 h 257175"/>
                <a:gd name="connsiteX2" fmla="*/ 215859 w 261579"/>
                <a:gd name="connsiteY2" fmla="*/ 47625 h 257175"/>
                <a:gd name="connsiteX3" fmla="*/ 215859 w 261579"/>
                <a:gd name="connsiteY3" fmla="*/ 257175 h 257175"/>
                <a:gd name="connsiteX4" fmla="*/ 261579 w 261579"/>
                <a:gd name="connsiteY4" fmla="*/ 257175 h 257175"/>
                <a:gd name="connsiteX5" fmla="*/ 261579 w 261579"/>
                <a:gd name="connsiteY5" fmla="*/ 0 h 257175"/>
                <a:gd name="connsiteX6" fmla="*/ 0 w 261579"/>
                <a:gd name="connsiteY6" fmla="*/ 2374 h 257175"/>
                <a:gd name="connsiteX0" fmla="*/ 0 w 261579"/>
                <a:gd name="connsiteY0" fmla="*/ 0 h 254801"/>
                <a:gd name="connsiteX1" fmla="*/ 594 w 261579"/>
                <a:gd name="connsiteY1" fmla="*/ 45251 h 254801"/>
                <a:gd name="connsiteX2" fmla="*/ 215859 w 261579"/>
                <a:gd name="connsiteY2" fmla="*/ 45251 h 254801"/>
                <a:gd name="connsiteX3" fmla="*/ 215859 w 261579"/>
                <a:gd name="connsiteY3" fmla="*/ 254801 h 254801"/>
                <a:gd name="connsiteX4" fmla="*/ 261579 w 261579"/>
                <a:gd name="connsiteY4" fmla="*/ 254801 h 254801"/>
                <a:gd name="connsiteX5" fmla="*/ 261579 w 261579"/>
                <a:gd name="connsiteY5" fmla="*/ 0 h 254801"/>
                <a:gd name="connsiteX6" fmla="*/ 0 w 261579"/>
                <a:gd name="connsiteY6" fmla="*/ 0 h 254801"/>
                <a:gd name="connsiteX0" fmla="*/ 1186 w 262765"/>
                <a:gd name="connsiteY0" fmla="*/ 0 h 254801"/>
                <a:gd name="connsiteX1" fmla="*/ 0 w 262765"/>
                <a:gd name="connsiteY1" fmla="*/ 44658 h 254801"/>
                <a:gd name="connsiteX2" fmla="*/ 217045 w 262765"/>
                <a:gd name="connsiteY2" fmla="*/ 45251 h 254801"/>
                <a:gd name="connsiteX3" fmla="*/ 217045 w 262765"/>
                <a:gd name="connsiteY3" fmla="*/ 254801 h 254801"/>
                <a:gd name="connsiteX4" fmla="*/ 262765 w 262765"/>
                <a:gd name="connsiteY4" fmla="*/ 254801 h 254801"/>
                <a:gd name="connsiteX5" fmla="*/ 262765 w 262765"/>
                <a:gd name="connsiteY5" fmla="*/ 0 h 254801"/>
                <a:gd name="connsiteX6" fmla="*/ 1186 w 262765"/>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5845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114 w 261693"/>
                <a:gd name="connsiteY0" fmla="*/ 0 h 254801"/>
                <a:gd name="connsiteX1" fmla="*/ 115 w 261693"/>
                <a:gd name="connsiteY1" fmla="*/ 44658 h 254801"/>
                <a:gd name="connsiteX2" fmla="*/ 215973 w 261693"/>
                <a:gd name="connsiteY2" fmla="*/ 45251 h 254801"/>
                <a:gd name="connsiteX3" fmla="*/ 215973 w 261693"/>
                <a:gd name="connsiteY3" fmla="*/ 254801 h 254801"/>
                <a:gd name="connsiteX4" fmla="*/ 261693 w 261693"/>
                <a:gd name="connsiteY4" fmla="*/ 254801 h 254801"/>
                <a:gd name="connsiteX5" fmla="*/ 261693 w 261693"/>
                <a:gd name="connsiteY5" fmla="*/ 0 h 254801"/>
                <a:gd name="connsiteX6" fmla="*/ 114 w 261693"/>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7032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4801"/>
                <a:gd name="connsiteX1" fmla="*/ 0 w 262172"/>
                <a:gd name="connsiteY1" fmla="*/ 45845 h 254801"/>
                <a:gd name="connsiteX2" fmla="*/ 216452 w 262172"/>
                <a:gd name="connsiteY2" fmla="*/ 45251 h 254801"/>
                <a:gd name="connsiteX3" fmla="*/ 216452 w 262172"/>
                <a:gd name="connsiteY3" fmla="*/ 254801 h 254801"/>
                <a:gd name="connsiteX4" fmla="*/ 262172 w 262172"/>
                <a:gd name="connsiteY4" fmla="*/ 254801 h 254801"/>
                <a:gd name="connsiteX5" fmla="*/ 262172 w 262172"/>
                <a:gd name="connsiteY5" fmla="*/ 0 h 254801"/>
                <a:gd name="connsiteX6" fmla="*/ 593 w 262172"/>
                <a:gd name="connsiteY6" fmla="*/ 0 h 254801"/>
                <a:gd name="connsiteX0" fmla="*/ 593 w 262172"/>
                <a:gd name="connsiteY0" fmla="*/ 0 h 257175"/>
                <a:gd name="connsiteX1" fmla="*/ 0 w 262172"/>
                <a:gd name="connsiteY1" fmla="*/ 45845 h 257175"/>
                <a:gd name="connsiteX2" fmla="*/ 216452 w 262172"/>
                <a:gd name="connsiteY2" fmla="*/ 45251 h 257175"/>
                <a:gd name="connsiteX3" fmla="*/ 216452 w 262172"/>
                <a:gd name="connsiteY3" fmla="*/ 257175 h 257175"/>
                <a:gd name="connsiteX4" fmla="*/ 262172 w 262172"/>
                <a:gd name="connsiteY4" fmla="*/ 254801 h 257175"/>
                <a:gd name="connsiteX5" fmla="*/ 262172 w 262172"/>
                <a:gd name="connsiteY5" fmla="*/ 0 h 257175"/>
                <a:gd name="connsiteX6" fmla="*/ 593 w 262172"/>
                <a:gd name="connsiteY6" fmla="*/ 0 h 257175"/>
                <a:gd name="connsiteX0" fmla="*/ 593 w 262765"/>
                <a:gd name="connsiteY0" fmla="*/ 0 h 259549"/>
                <a:gd name="connsiteX1" fmla="*/ 0 w 262765"/>
                <a:gd name="connsiteY1" fmla="*/ 45845 h 259549"/>
                <a:gd name="connsiteX2" fmla="*/ 216452 w 262765"/>
                <a:gd name="connsiteY2" fmla="*/ 45251 h 259549"/>
                <a:gd name="connsiteX3" fmla="*/ 216452 w 262765"/>
                <a:gd name="connsiteY3" fmla="*/ 257175 h 259549"/>
                <a:gd name="connsiteX4" fmla="*/ 262765 w 262765"/>
                <a:gd name="connsiteY4" fmla="*/ 259549 h 259549"/>
                <a:gd name="connsiteX5" fmla="*/ 262172 w 262765"/>
                <a:gd name="connsiteY5" fmla="*/ 0 h 259549"/>
                <a:gd name="connsiteX6" fmla="*/ 593 w 262765"/>
                <a:gd name="connsiteY6" fmla="*/ 0 h 259549"/>
                <a:gd name="connsiteX0" fmla="*/ 593 w 263385"/>
                <a:gd name="connsiteY0" fmla="*/ 0 h 259549"/>
                <a:gd name="connsiteX1" fmla="*/ 0 w 263385"/>
                <a:gd name="connsiteY1" fmla="*/ 45845 h 259549"/>
                <a:gd name="connsiteX2" fmla="*/ 216452 w 263385"/>
                <a:gd name="connsiteY2" fmla="*/ 45251 h 259549"/>
                <a:gd name="connsiteX3" fmla="*/ 216452 w 263385"/>
                <a:gd name="connsiteY3" fmla="*/ 257175 h 259549"/>
                <a:gd name="connsiteX4" fmla="*/ 262765 w 263385"/>
                <a:gd name="connsiteY4" fmla="*/ 259549 h 259549"/>
                <a:gd name="connsiteX5" fmla="*/ 263359 w 263385"/>
                <a:gd name="connsiteY5" fmla="*/ 0 h 259549"/>
                <a:gd name="connsiteX6" fmla="*/ 593 w 263385"/>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 name="connsiteX0" fmla="*/ 593 w 263416"/>
                <a:gd name="connsiteY0" fmla="*/ 0 h 259549"/>
                <a:gd name="connsiteX1" fmla="*/ 0 w 263416"/>
                <a:gd name="connsiteY1" fmla="*/ 45845 h 259549"/>
                <a:gd name="connsiteX2" fmla="*/ 216452 w 263416"/>
                <a:gd name="connsiteY2" fmla="*/ 45251 h 259549"/>
                <a:gd name="connsiteX3" fmla="*/ 216452 w 263416"/>
                <a:gd name="connsiteY3" fmla="*/ 257175 h 259549"/>
                <a:gd name="connsiteX4" fmla="*/ 263359 w 263416"/>
                <a:gd name="connsiteY4" fmla="*/ 259549 h 259549"/>
                <a:gd name="connsiteX5" fmla="*/ 263359 w 263416"/>
                <a:gd name="connsiteY5" fmla="*/ 0 h 259549"/>
                <a:gd name="connsiteX6" fmla="*/ 593 w 263416"/>
                <a:gd name="connsiteY6" fmla="*/ 0 h 25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16" h="259549">
                  <a:moveTo>
                    <a:pt x="593" y="0"/>
                  </a:moveTo>
                  <a:cubicBezTo>
                    <a:pt x="198" y="14886"/>
                    <a:pt x="395" y="30959"/>
                    <a:pt x="0" y="45845"/>
                  </a:cubicBezTo>
                  <a:lnTo>
                    <a:pt x="216452" y="45251"/>
                  </a:lnTo>
                  <a:lnTo>
                    <a:pt x="216452" y="257175"/>
                  </a:lnTo>
                  <a:lnTo>
                    <a:pt x="263359" y="259549"/>
                  </a:lnTo>
                  <a:cubicBezTo>
                    <a:pt x="263161" y="173033"/>
                    <a:pt x="263557" y="86516"/>
                    <a:pt x="263359" y="0"/>
                  </a:cubicBezTo>
                  <a:lnTo>
                    <a:pt x="593" y="0"/>
                  </a:lnTo>
                  <a:close/>
                </a:path>
              </a:pathLst>
            </a:custGeom>
            <a:solidFill>
              <a:srgbClr val="474747"/>
            </a:solidFill>
            <a:ln w="1860" cap="flat">
              <a:noFill/>
              <a:prstDash val="solid"/>
              <a:miter/>
            </a:ln>
          </p:spPr>
          <p:txBody>
            <a:bodyPr rtlCol="0" anchor="ctr"/>
            <a:lstStyle/>
            <a:p>
              <a:endParaRPr lang="zh-CN" altLang="en-US"/>
            </a:p>
          </p:txBody>
        </p:sp>
        <p:sp>
          <p:nvSpPr>
            <p:cNvPr id="74" name="任意多边形: 形状 73">
              <a:extLst>
                <a:ext uri="{FF2B5EF4-FFF2-40B4-BE49-F238E27FC236}">
                  <a16:creationId xmlns:a16="http://schemas.microsoft.com/office/drawing/2014/main" id="{62E35510-B997-4680-B039-9159F948CBEA}"/>
                </a:ext>
              </a:extLst>
            </p:cNvPr>
            <p:cNvSpPr/>
            <p:nvPr/>
          </p:nvSpPr>
          <p:spPr>
            <a:xfrm>
              <a:off x="1011179" y="6096775"/>
              <a:ext cx="274288" cy="56943"/>
            </a:xfrm>
            <a:custGeom>
              <a:avLst/>
              <a:gdLst>
                <a:gd name="connsiteX0" fmla="*/ 0 w 636240"/>
                <a:gd name="connsiteY0" fmla="*/ 0 h 132084"/>
                <a:gd name="connsiteX1" fmla="*/ 636270 w 636240"/>
                <a:gd name="connsiteY1" fmla="*/ 0 h 132084"/>
                <a:gd name="connsiteX2" fmla="*/ 636270 w 636240"/>
                <a:gd name="connsiteY2" fmla="*/ 47625 h 132084"/>
                <a:gd name="connsiteX3" fmla="*/ 0 w 636240"/>
                <a:gd name="connsiteY3" fmla="*/ 47625 h 132084"/>
                <a:gd name="connsiteX4" fmla="*/ 262890 w 636240"/>
                <a:gd name="connsiteY4" fmla="*/ 85725 h 132084"/>
                <a:gd name="connsiteX5" fmla="*/ 636270 w 636240"/>
                <a:gd name="connsiteY5" fmla="*/ 85725 h 132084"/>
                <a:gd name="connsiteX6" fmla="*/ 636270 w 636240"/>
                <a:gd name="connsiteY6" fmla="*/ 133350 h 132084"/>
                <a:gd name="connsiteX7" fmla="*/ 262890 w 636240"/>
                <a:gd name="connsiteY7" fmla="*/ 133350 h 13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6240" h="132084">
                  <a:moveTo>
                    <a:pt x="0" y="0"/>
                  </a:moveTo>
                  <a:lnTo>
                    <a:pt x="636270" y="0"/>
                  </a:lnTo>
                  <a:lnTo>
                    <a:pt x="636270" y="47625"/>
                  </a:lnTo>
                  <a:lnTo>
                    <a:pt x="0" y="47625"/>
                  </a:lnTo>
                  <a:close/>
                  <a:moveTo>
                    <a:pt x="262890" y="85725"/>
                  </a:moveTo>
                  <a:lnTo>
                    <a:pt x="636270" y="85725"/>
                  </a:lnTo>
                  <a:lnTo>
                    <a:pt x="636270" y="133350"/>
                  </a:lnTo>
                  <a:lnTo>
                    <a:pt x="262890" y="133350"/>
                  </a:lnTo>
                  <a:close/>
                </a:path>
              </a:pathLst>
            </a:custGeom>
            <a:solidFill>
              <a:srgbClr val="474747"/>
            </a:solidFill>
            <a:ln w="1860" cap="flat">
              <a:noFill/>
              <a:prstDash val="solid"/>
              <a:miter/>
            </a:ln>
          </p:spPr>
          <p:txBody>
            <a:bodyPr rtlCol="0" anchor="ctr"/>
            <a:lstStyle/>
            <a:p>
              <a:endParaRPr lang="zh-CN" altLang="en-US"/>
            </a:p>
          </p:txBody>
        </p:sp>
        <p:sp>
          <p:nvSpPr>
            <p:cNvPr id="75" name="任意多边形: 形状 74">
              <a:extLst>
                <a:ext uri="{FF2B5EF4-FFF2-40B4-BE49-F238E27FC236}">
                  <a16:creationId xmlns:a16="http://schemas.microsoft.com/office/drawing/2014/main" id="{25BE609E-6DF9-4246-8247-2A59AAC2DC9A}"/>
                </a:ext>
              </a:extLst>
            </p:cNvPr>
            <p:cNvSpPr/>
            <p:nvPr/>
          </p:nvSpPr>
          <p:spPr>
            <a:xfrm>
              <a:off x="1273161" y="6051605"/>
              <a:ext cx="64161" cy="147570"/>
            </a:xfrm>
            <a:custGeom>
              <a:avLst/>
              <a:gdLst>
                <a:gd name="connsiteX0" fmla="*/ 40005 w 148828"/>
                <a:gd name="connsiteY0" fmla="*/ 171450 h 342304"/>
                <a:gd name="connsiteX1" fmla="*/ 150495 w 148828"/>
                <a:gd name="connsiteY1" fmla="*/ 26670 h 342304"/>
                <a:gd name="connsiteX2" fmla="*/ 150495 w 148828"/>
                <a:gd name="connsiteY2" fmla="*/ 0 h 342304"/>
                <a:gd name="connsiteX3" fmla="*/ 0 w 148828"/>
                <a:gd name="connsiteY3" fmla="*/ 171450 h 342304"/>
                <a:gd name="connsiteX4" fmla="*/ 150495 w 148828"/>
                <a:gd name="connsiteY4" fmla="*/ 342900 h 342304"/>
                <a:gd name="connsiteX5" fmla="*/ 150495 w 148828"/>
                <a:gd name="connsiteY5" fmla="*/ 316230 h 342304"/>
                <a:gd name="connsiteX6" fmla="*/ 40005 w 148828"/>
                <a:gd name="connsiteY6" fmla="*/ 171450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828" h="342304">
                  <a:moveTo>
                    <a:pt x="40005" y="171450"/>
                  </a:moveTo>
                  <a:cubicBezTo>
                    <a:pt x="40005" y="74295"/>
                    <a:pt x="104775" y="40005"/>
                    <a:pt x="150495" y="26670"/>
                  </a:cubicBezTo>
                  <a:lnTo>
                    <a:pt x="150495" y="0"/>
                  </a:lnTo>
                  <a:cubicBezTo>
                    <a:pt x="150495" y="0"/>
                    <a:pt x="0" y="7620"/>
                    <a:pt x="0" y="171450"/>
                  </a:cubicBezTo>
                  <a:cubicBezTo>
                    <a:pt x="0" y="337185"/>
                    <a:pt x="150495" y="342900"/>
                    <a:pt x="150495" y="342900"/>
                  </a:cubicBezTo>
                  <a:lnTo>
                    <a:pt x="150495" y="316230"/>
                  </a:lnTo>
                  <a:cubicBezTo>
                    <a:pt x="104775" y="302895"/>
                    <a:pt x="40005" y="268605"/>
                    <a:pt x="40005" y="171450"/>
                  </a:cubicBezTo>
                  <a:close/>
                </a:path>
              </a:pathLst>
            </a:custGeom>
            <a:solidFill>
              <a:srgbClr val="474747"/>
            </a:solidFill>
            <a:ln w="1860" cap="flat">
              <a:noFill/>
              <a:prstDash val="solid"/>
              <a:miter/>
            </a:ln>
          </p:spPr>
          <p:txBody>
            <a:bodyPr rtlCol="0" anchor="ctr"/>
            <a:lstStyle/>
            <a:p>
              <a:endParaRPr lang="zh-CN" altLang="en-US"/>
            </a:p>
          </p:txBody>
        </p:sp>
        <p:sp>
          <p:nvSpPr>
            <p:cNvPr id="76" name="图形 15" descr="绘图圆规">
              <a:extLst>
                <a:ext uri="{FF2B5EF4-FFF2-40B4-BE49-F238E27FC236}">
                  <a16:creationId xmlns:a16="http://schemas.microsoft.com/office/drawing/2014/main" id="{83F20319-934F-44CF-8C6F-E11E0A26E124}"/>
                </a:ext>
              </a:extLst>
            </p:cNvPr>
            <p:cNvSpPr/>
            <p:nvPr/>
          </p:nvSpPr>
          <p:spPr>
            <a:xfrm rot="314127">
              <a:off x="1022461" y="5711281"/>
              <a:ext cx="156121" cy="254417"/>
            </a:xfrm>
            <a:custGeom>
              <a:avLst/>
              <a:gdLst>
                <a:gd name="connsiteX0" fmla="*/ 347048 w 362137"/>
                <a:gd name="connsiteY0" fmla="*/ 271603 h 590150"/>
                <a:gd name="connsiteX1" fmla="*/ 274017 w 362137"/>
                <a:gd name="connsiteY1" fmla="*/ 271603 h 590150"/>
                <a:gd name="connsiteX2" fmla="*/ 243102 w 362137"/>
                <a:gd name="connsiteY2" fmla="*/ 169936 h 590150"/>
                <a:gd name="connsiteX3" fmla="*/ 243102 w 362137"/>
                <a:gd name="connsiteY3" fmla="*/ 63709 h 590150"/>
                <a:gd name="connsiteX4" fmla="*/ 202864 w 362137"/>
                <a:gd name="connsiteY4" fmla="*/ 63709 h 590150"/>
                <a:gd name="connsiteX5" fmla="*/ 202864 w 362137"/>
                <a:gd name="connsiteY5" fmla="*/ 20119 h 590150"/>
                <a:gd name="connsiteX6" fmla="*/ 182745 w 362137"/>
                <a:gd name="connsiteY6" fmla="*/ 0 h 590150"/>
                <a:gd name="connsiteX7" fmla="*/ 162627 w 362137"/>
                <a:gd name="connsiteY7" fmla="*/ 20119 h 590150"/>
                <a:gd name="connsiteX8" fmla="*/ 162627 w 362137"/>
                <a:gd name="connsiteY8" fmla="*/ 63709 h 590150"/>
                <a:gd name="connsiteX9" fmla="*/ 122389 w 362137"/>
                <a:gd name="connsiteY9" fmla="*/ 63709 h 590150"/>
                <a:gd name="connsiteX10" fmla="*/ 122389 w 362137"/>
                <a:gd name="connsiteY10" fmla="*/ 169936 h 590150"/>
                <a:gd name="connsiteX11" fmla="*/ 91473 w 362137"/>
                <a:gd name="connsiteY11" fmla="*/ 271603 h 590150"/>
                <a:gd name="connsiteX12" fmla="*/ 20119 w 362137"/>
                <a:gd name="connsiteY12" fmla="*/ 271603 h 590150"/>
                <a:gd name="connsiteX13" fmla="*/ 0 w 362137"/>
                <a:gd name="connsiteY13" fmla="*/ 291722 h 590150"/>
                <a:gd name="connsiteX14" fmla="*/ 20119 w 362137"/>
                <a:gd name="connsiteY14" fmla="*/ 311841 h 590150"/>
                <a:gd name="connsiteX15" fmla="*/ 79201 w 362137"/>
                <a:gd name="connsiteY15" fmla="*/ 311841 h 590150"/>
                <a:gd name="connsiteX16" fmla="*/ 35208 w 362137"/>
                <a:gd name="connsiteY16" fmla="*/ 456360 h 590150"/>
                <a:gd name="connsiteX17" fmla="*/ 35208 w 362137"/>
                <a:gd name="connsiteY17" fmla="*/ 539853 h 590150"/>
                <a:gd name="connsiteX18" fmla="*/ 48620 w 362137"/>
                <a:gd name="connsiteY18" fmla="*/ 558765 h 590150"/>
                <a:gd name="connsiteX19" fmla="*/ 48620 w 362137"/>
                <a:gd name="connsiteY19" fmla="*/ 573384 h 590150"/>
                <a:gd name="connsiteX20" fmla="*/ 55327 w 362137"/>
                <a:gd name="connsiteY20" fmla="*/ 593503 h 590150"/>
                <a:gd name="connsiteX21" fmla="*/ 62033 w 362137"/>
                <a:gd name="connsiteY21" fmla="*/ 573384 h 590150"/>
                <a:gd name="connsiteX22" fmla="*/ 62033 w 362137"/>
                <a:gd name="connsiteY22" fmla="*/ 558765 h 590150"/>
                <a:gd name="connsiteX23" fmla="*/ 75445 w 362137"/>
                <a:gd name="connsiteY23" fmla="*/ 539853 h 590150"/>
                <a:gd name="connsiteX24" fmla="*/ 75445 w 362137"/>
                <a:gd name="connsiteY24" fmla="*/ 462396 h 590150"/>
                <a:gd name="connsiteX25" fmla="*/ 121249 w 362137"/>
                <a:gd name="connsiteY25" fmla="*/ 311841 h 590150"/>
                <a:gd name="connsiteX26" fmla="*/ 162627 w 362137"/>
                <a:gd name="connsiteY26" fmla="*/ 311841 h 590150"/>
                <a:gd name="connsiteX27" fmla="*/ 162627 w 362137"/>
                <a:gd name="connsiteY27" fmla="*/ 325253 h 590150"/>
                <a:gd name="connsiteX28" fmla="*/ 182745 w 362137"/>
                <a:gd name="connsiteY28" fmla="*/ 345372 h 590150"/>
                <a:gd name="connsiteX29" fmla="*/ 202864 w 362137"/>
                <a:gd name="connsiteY29" fmla="*/ 325253 h 590150"/>
                <a:gd name="connsiteX30" fmla="*/ 202864 w 362137"/>
                <a:gd name="connsiteY30" fmla="*/ 311841 h 590150"/>
                <a:gd name="connsiteX31" fmla="*/ 244242 w 362137"/>
                <a:gd name="connsiteY31" fmla="*/ 311841 h 590150"/>
                <a:gd name="connsiteX32" fmla="*/ 290045 w 362137"/>
                <a:gd name="connsiteY32" fmla="*/ 462396 h 590150"/>
                <a:gd name="connsiteX33" fmla="*/ 290045 w 362137"/>
                <a:gd name="connsiteY33" fmla="*/ 539853 h 590150"/>
                <a:gd name="connsiteX34" fmla="*/ 303458 w 362137"/>
                <a:gd name="connsiteY34" fmla="*/ 558765 h 590150"/>
                <a:gd name="connsiteX35" fmla="*/ 303458 w 362137"/>
                <a:gd name="connsiteY35" fmla="*/ 573384 h 590150"/>
                <a:gd name="connsiteX36" fmla="*/ 310164 w 362137"/>
                <a:gd name="connsiteY36" fmla="*/ 593503 h 590150"/>
                <a:gd name="connsiteX37" fmla="*/ 316870 w 362137"/>
                <a:gd name="connsiteY37" fmla="*/ 573384 h 590150"/>
                <a:gd name="connsiteX38" fmla="*/ 316870 w 362137"/>
                <a:gd name="connsiteY38" fmla="*/ 558765 h 590150"/>
                <a:gd name="connsiteX39" fmla="*/ 330283 w 362137"/>
                <a:gd name="connsiteY39" fmla="*/ 539853 h 590150"/>
                <a:gd name="connsiteX40" fmla="*/ 330283 w 362137"/>
                <a:gd name="connsiteY40" fmla="*/ 456360 h 590150"/>
                <a:gd name="connsiteX41" fmla="*/ 286290 w 362137"/>
                <a:gd name="connsiteY41" fmla="*/ 311841 h 590150"/>
                <a:gd name="connsiteX42" fmla="*/ 347048 w 362137"/>
                <a:gd name="connsiteY42" fmla="*/ 311841 h 590150"/>
                <a:gd name="connsiteX43" fmla="*/ 367167 w 362137"/>
                <a:gd name="connsiteY43" fmla="*/ 291722 h 590150"/>
                <a:gd name="connsiteX44" fmla="*/ 347048 w 362137"/>
                <a:gd name="connsiteY44" fmla="*/ 271603 h 590150"/>
                <a:gd name="connsiteX45" fmla="*/ 202864 w 362137"/>
                <a:gd name="connsiteY45" fmla="*/ 271603 h 590150"/>
                <a:gd name="connsiteX46" fmla="*/ 202864 w 362137"/>
                <a:gd name="connsiteY46" fmla="*/ 258191 h 590150"/>
                <a:gd name="connsiteX47" fmla="*/ 182745 w 362137"/>
                <a:gd name="connsiteY47" fmla="*/ 238072 h 590150"/>
                <a:gd name="connsiteX48" fmla="*/ 162627 w 362137"/>
                <a:gd name="connsiteY48" fmla="*/ 258191 h 590150"/>
                <a:gd name="connsiteX49" fmla="*/ 162627 w 362137"/>
                <a:gd name="connsiteY49" fmla="*/ 271603 h 590150"/>
                <a:gd name="connsiteX50" fmla="*/ 133521 w 362137"/>
                <a:gd name="connsiteY50" fmla="*/ 271603 h 590150"/>
                <a:gd name="connsiteX51" fmla="*/ 162090 w 362137"/>
                <a:gd name="connsiteY51" fmla="*/ 177716 h 590150"/>
                <a:gd name="connsiteX52" fmla="*/ 203401 w 362137"/>
                <a:gd name="connsiteY52" fmla="*/ 177716 h 590150"/>
                <a:gd name="connsiteX53" fmla="*/ 231969 w 362137"/>
                <a:gd name="connsiteY53" fmla="*/ 271603 h 59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62137" h="590150">
                  <a:moveTo>
                    <a:pt x="347048" y="271603"/>
                  </a:moveTo>
                  <a:lnTo>
                    <a:pt x="274017" y="271603"/>
                  </a:lnTo>
                  <a:lnTo>
                    <a:pt x="243102" y="169936"/>
                  </a:lnTo>
                  <a:lnTo>
                    <a:pt x="243102" y="63709"/>
                  </a:lnTo>
                  <a:lnTo>
                    <a:pt x="202864" y="63709"/>
                  </a:lnTo>
                  <a:lnTo>
                    <a:pt x="202864" y="20119"/>
                  </a:lnTo>
                  <a:cubicBezTo>
                    <a:pt x="202864" y="9008"/>
                    <a:pt x="193857" y="0"/>
                    <a:pt x="182745" y="0"/>
                  </a:cubicBezTo>
                  <a:cubicBezTo>
                    <a:pt x="171634" y="0"/>
                    <a:pt x="162627" y="9008"/>
                    <a:pt x="162627" y="20119"/>
                  </a:cubicBezTo>
                  <a:lnTo>
                    <a:pt x="162627" y="63709"/>
                  </a:lnTo>
                  <a:lnTo>
                    <a:pt x="122389" y="63709"/>
                  </a:lnTo>
                  <a:lnTo>
                    <a:pt x="122389" y="169936"/>
                  </a:lnTo>
                  <a:lnTo>
                    <a:pt x="91473" y="271603"/>
                  </a:lnTo>
                  <a:lnTo>
                    <a:pt x="20119" y="271603"/>
                  </a:lnTo>
                  <a:cubicBezTo>
                    <a:pt x="9007" y="271603"/>
                    <a:pt x="0" y="280610"/>
                    <a:pt x="0" y="291722"/>
                  </a:cubicBezTo>
                  <a:cubicBezTo>
                    <a:pt x="0" y="302833"/>
                    <a:pt x="9007" y="311841"/>
                    <a:pt x="20119" y="311841"/>
                  </a:cubicBezTo>
                  <a:lnTo>
                    <a:pt x="79201" y="311841"/>
                  </a:lnTo>
                  <a:lnTo>
                    <a:pt x="35208" y="456360"/>
                  </a:lnTo>
                  <a:lnTo>
                    <a:pt x="35208" y="539853"/>
                  </a:lnTo>
                  <a:cubicBezTo>
                    <a:pt x="35232" y="548359"/>
                    <a:pt x="40602" y="555930"/>
                    <a:pt x="48620" y="558765"/>
                  </a:cubicBezTo>
                  <a:lnTo>
                    <a:pt x="48620" y="573384"/>
                  </a:lnTo>
                  <a:lnTo>
                    <a:pt x="55327" y="593503"/>
                  </a:lnTo>
                  <a:lnTo>
                    <a:pt x="62033" y="573384"/>
                  </a:lnTo>
                  <a:lnTo>
                    <a:pt x="62033" y="558765"/>
                  </a:lnTo>
                  <a:cubicBezTo>
                    <a:pt x="70051" y="555930"/>
                    <a:pt x="75421" y="548359"/>
                    <a:pt x="75445" y="539853"/>
                  </a:cubicBezTo>
                  <a:lnTo>
                    <a:pt x="75445" y="462396"/>
                  </a:lnTo>
                  <a:lnTo>
                    <a:pt x="121249" y="311841"/>
                  </a:lnTo>
                  <a:lnTo>
                    <a:pt x="162627" y="311841"/>
                  </a:lnTo>
                  <a:lnTo>
                    <a:pt x="162627" y="325253"/>
                  </a:lnTo>
                  <a:cubicBezTo>
                    <a:pt x="162627" y="336365"/>
                    <a:pt x="171634" y="345372"/>
                    <a:pt x="182745" y="345372"/>
                  </a:cubicBezTo>
                  <a:cubicBezTo>
                    <a:pt x="193857" y="345372"/>
                    <a:pt x="202864" y="336365"/>
                    <a:pt x="202864" y="325253"/>
                  </a:cubicBezTo>
                  <a:lnTo>
                    <a:pt x="202864" y="311841"/>
                  </a:lnTo>
                  <a:lnTo>
                    <a:pt x="244242" y="311841"/>
                  </a:lnTo>
                  <a:lnTo>
                    <a:pt x="290045" y="462396"/>
                  </a:lnTo>
                  <a:lnTo>
                    <a:pt x="290045" y="539853"/>
                  </a:lnTo>
                  <a:cubicBezTo>
                    <a:pt x="290069" y="548359"/>
                    <a:pt x="295439" y="555930"/>
                    <a:pt x="303458" y="558765"/>
                  </a:cubicBezTo>
                  <a:lnTo>
                    <a:pt x="303458" y="573384"/>
                  </a:lnTo>
                  <a:lnTo>
                    <a:pt x="310164" y="593503"/>
                  </a:lnTo>
                  <a:lnTo>
                    <a:pt x="316870" y="573384"/>
                  </a:lnTo>
                  <a:lnTo>
                    <a:pt x="316870" y="558765"/>
                  </a:lnTo>
                  <a:cubicBezTo>
                    <a:pt x="324889" y="555930"/>
                    <a:pt x="330259" y="548359"/>
                    <a:pt x="330283" y="539853"/>
                  </a:cubicBezTo>
                  <a:lnTo>
                    <a:pt x="330283" y="456360"/>
                  </a:lnTo>
                  <a:lnTo>
                    <a:pt x="286290" y="311841"/>
                  </a:lnTo>
                  <a:lnTo>
                    <a:pt x="347048" y="311841"/>
                  </a:lnTo>
                  <a:cubicBezTo>
                    <a:pt x="358160" y="311841"/>
                    <a:pt x="367167" y="302833"/>
                    <a:pt x="367167" y="291722"/>
                  </a:cubicBezTo>
                  <a:cubicBezTo>
                    <a:pt x="367167" y="280610"/>
                    <a:pt x="358160" y="271603"/>
                    <a:pt x="347048" y="271603"/>
                  </a:cubicBezTo>
                  <a:close/>
                  <a:moveTo>
                    <a:pt x="202864" y="271603"/>
                  </a:moveTo>
                  <a:lnTo>
                    <a:pt x="202864" y="258191"/>
                  </a:lnTo>
                  <a:cubicBezTo>
                    <a:pt x="202864" y="247079"/>
                    <a:pt x="193857" y="238072"/>
                    <a:pt x="182745" y="238072"/>
                  </a:cubicBezTo>
                  <a:cubicBezTo>
                    <a:pt x="171634" y="238072"/>
                    <a:pt x="162627" y="247079"/>
                    <a:pt x="162627" y="258191"/>
                  </a:cubicBezTo>
                  <a:lnTo>
                    <a:pt x="162627" y="271603"/>
                  </a:lnTo>
                  <a:lnTo>
                    <a:pt x="133521" y="271603"/>
                  </a:lnTo>
                  <a:lnTo>
                    <a:pt x="162090" y="177716"/>
                  </a:lnTo>
                  <a:lnTo>
                    <a:pt x="203401" y="177716"/>
                  </a:lnTo>
                  <a:lnTo>
                    <a:pt x="231969" y="271603"/>
                  </a:lnTo>
                  <a:close/>
                </a:path>
              </a:pathLst>
            </a:custGeom>
            <a:solidFill>
              <a:schemeClr val="tx1">
                <a:lumMod val="75000"/>
                <a:lumOff val="25000"/>
              </a:schemeClr>
            </a:solidFill>
            <a:ln w="6648" cap="flat">
              <a:noFill/>
              <a:prstDash val="solid"/>
              <a:miter/>
            </a:ln>
          </p:spPr>
          <p:txBody>
            <a:bodyPr rtlCol="0" anchor="ctr"/>
            <a:lstStyle/>
            <a:p>
              <a:endParaRPr lang="zh-CN" altLang="en-US"/>
            </a:p>
          </p:txBody>
        </p:sp>
      </p:grpSp>
      <p:sp>
        <p:nvSpPr>
          <p:cNvPr id="77" name="文本占位符 56">
            <a:extLst>
              <a:ext uri="{FF2B5EF4-FFF2-40B4-BE49-F238E27FC236}">
                <a16:creationId xmlns:a16="http://schemas.microsoft.com/office/drawing/2014/main" id="{EE9F991D-75DA-456C-8DB6-2BBBA17A6439}"/>
              </a:ext>
            </a:extLst>
          </p:cNvPr>
          <p:cNvSpPr>
            <a:spLocks noGrp="1"/>
          </p:cNvSpPr>
          <p:nvPr>
            <p:ph type="body" sz="quarter" idx="13" hasCustomPrompt="1"/>
          </p:nvPr>
        </p:nvSpPr>
        <p:spPr>
          <a:xfrm>
            <a:off x="1565333" y="3919119"/>
            <a:ext cx="1261884" cy="341632"/>
          </a:xfrm>
          <a:prstGeom prst="rect">
            <a:avLst/>
          </a:prstGeom>
          <a:noFill/>
        </p:spPr>
        <p:txBody>
          <a:bodyPr wrap="none" rtlCol="0">
            <a:spAutoFit/>
          </a:bodyPr>
          <a:lstStyle>
            <a:lvl1pPr marL="0" indent="0" algn="ctr">
              <a:buNone/>
              <a:defRPr lang="zh-CN" altLang="en-US" sz="1800" b="1" spc="300" dirty="0">
                <a:solidFill>
                  <a:schemeClr val="tx1">
                    <a:lumMod val="75000"/>
                    <a:lumOff val="25000"/>
                  </a:schemeClr>
                </a:solidFill>
              </a:defRPr>
            </a:lvl1pPr>
          </a:lstStyle>
          <a:p>
            <a:pPr marL="0" lvl="0" algn="ctr"/>
            <a:r>
              <a:rPr lang="zh-CN" altLang="en-US">
                <a:gradFill>
                  <a:gsLst>
                    <a:gs pos="0">
                      <a:schemeClr val="accent1">
                        <a:lumMod val="30000"/>
                      </a:schemeClr>
                    </a:gs>
                    <a:gs pos="100000">
                      <a:schemeClr val="accent1">
                        <a:lumMod val="30000"/>
                      </a:schemeClr>
                    </a:gs>
                  </a:gsLst>
                  <a:lin ang="5400000" scaled="1"/>
                </a:gradFill>
                <a:effectLst/>
              </a:rPr>
              <a:t>输入标题</a:t>
            </a:r>
          </a:p>
        </p:txBody>
      </p:sp>
      <p:sp>
        <p:nvSpPr>
          <p:cNvPr id="78" name="文本占位符 56">
            <a:extLst>
              <a:ext uri="{FF2B5EF4-FFF2-40B4-BE49-F238E27FC236}">
                <a16:creationId xmlns:a16="http://schemas.microsoft.com/office/drawing/2014/main" id="{60BA87B0-3E50-42D9-AB25-63702CA75705}"/>
              </a:ext>
            </a:extLst>
          </p:cNvPr>
          <p:cNvSpPr>
            <a:spLocks noGrp="1"/>
          </p:cNvSpPr>
          <p:nvPr>
            <p:ph type="body" sz="quarter" idx="14" hasCustomPrompt="1"/>
          </p:nvPr>
        </p:nvSpPr>
        <p:spPr>
          <a:xfrm>
            <a:off x="4188909" y="3919119"/>
            <a:ext cx="1261884" cy="341632"/>
          </a:xfrm>
          <a:prstGeom prst="rect">
            <a:avLst/>
          </a:prstGeom>
          <a:noFill/>
        </p:spPr>
        <p:txBody>
          <a:bodyPr wrap="none" rtlCol="0">
            <a:spAutoFit/>
          </a:bodyPr>
          <a:lstStyle>
            <a:lvl1pPr marL="0" indent="0" algn="ctr">
              <a:buNone/>
              <a:defRPr lang="zh-CN" altLang="en-US" sz="1800" b="1" spc="300" dirty="0">
                <a:solidFill>
                  <a:schemeClr val="tx1">
                    <a:lumMod val="75000"/>
                    <a:lumOff val="25000"/>
                  </a:schemeClr>
                </a:solidFill>
              </a:defRPr>
            </a:lvl1pPr>
          </a:lstStyle>
          <a:p>
            <a:pPr marL="0" lvl="0" algn="ctr"/>
            <a:r>
              <a:rPr lang="zh-CN" altLang="en-US">
                <a:gradFill>
                  <a:gsLst>
                    <a:gs pos="0">
                      <a:schemeClr val="accent1">
                        <a:lumMod val="30000"/>
                      </a:schemeClr>
                    </a:gs>
                    <a:gs pos="100000">
                      <a:schemeClr val="accent1">
                        <a:lumMod val="30000"/>
                      </a:schemeClr>
                    </a:gs>
                  </a:gsLst>
                  <a:lin ang="5400000" scaled="1"/>
                </a:gradFill>
                <a:effectLst/>
              </a:rPr>
              <a:t>输入标题</a:t>
            </a:r>
          </a:p>
        </p:txBody>
      </p:sp>
      <p:sp>
        <p:nvSpPr>
          <p:cNvPr id="79" name="文本占位符 56">
            <a:extLst>
              <a:ext uri="{FF2B5EF4-FFF2-40B4-BE49-F238E27FC236}">
                <a16:creationId xmlns:a16="http://schemas.microsoft.com/office/drawing/2014/main" id="{6B76A805-FA1D-4F44-B176-C6436E57CB46}"/>
              </a:ext>
            </a:extLst>
          </p:cNvPr>
          <p:cNvSpPr>
            <a:spLocks noGrp="1"/>
          </p:cNvSpPr>
          <p:nvPr>
            <p:ph type="body" sz="quarter" idx="15" hasCustomPrompt="1"/>
          </p:nvPr>
        </p:nvSpPr>
        <p:spPr>
          <a:xfrm>
            <a:off x="6795480" y="3919119"/>
            <a:ext cx="1261884" cy="341632"/>
          </a:xfrm>
          <a:prstGeom prst="rect">
            <a:avLst/>
          </a:prstGeom>
          <a:noFill/>
        </p:spPr>
        <p:txBody>
          <a:bodyPr wrap="none" rtlCol="0">
            <a:spAutoFit/>
          </a:bodyPr>
          <a:lstStyle>
            <a:lvl1pPr marL="0" indent="0" algn="ctr">
              <a:buNone/>
              <a:defRPr lang="zh-CN" altLang="en-US" sz="1800" b="1" spc="300" dirty="0">
                <a:solidFill>
                  <a:schemeClr val="tx1">
                    <a:lumMod val="75000"/>
                    <a:lumOff val="25000"/>
                  </a:schemeClr>
                </a:solidFill>
              </a:defRPr>
            </a:lvl1pPr>
          </a:lstStyle>
          <a:p>
            <a:pPr marL="0" lvl="0" algn="ctr"/>
            <a:r>
              <a:rPr lang="zh-CN" altLang="en-US">
                <a:gradFill>
                  <a:gsLst>
                    <a:gs pos="0">
                      <a:schemeClr val="accent1">
                        <a:lumMod val="30000"/>
                      </a:schemeClr>
                    </a:gs>
                    <a:gs pos="100000">
                      <a:schemeClr val="accent1">
                        <a:lumMod val="30000"/>
                      </a:schemeClr>
                    </a:gs>
                  </a:gsLst>
                  <a:lin ang="5400000" scaled="1"/>
                </a:gradFill>
                <a:effectLst/>
              </a:rPr>
              <a:t>输入标题</a:t>
            </a:r>
          </a:p>
        </p:txBody>
      </p:sp>
      <p:sp>
        <p:nvSpPr>
          <p:cNvPr id="80" name="文本占位符 56">
            <a:extLst>
              <a:ext uri="{FF2B5EF4-FFF2-40B4-BE49-F238E27FC236}">
                <a16:creationId xmlns:a16="http://schemas.microsoft.com/office/drawing/2014/main" id="{33120918-792A-4B3A-92C6-D642850F2417}"/>
              </a:ext>
            </a:extLst>
          </p:cNvPr>
          <p:cNvSpPr>
            <a:spLocks noGrp="1"/>
          </p:cNvSpPr>
          <p:nvPr>
            <p:ph type="body" sz="quarter" idx="16" hasCustomPrompt="1"/>
          </p:nvPr>
        </p:nvSpPr>
        <p:spPr>
          <a:xfrm>
            <a:off x="9416090" y="3919119"/>
            <a:ext cx="1261884" cy="341632"/>
          </a:xfrm>
          <a:prstGeom prst="rect">
            <a:avLst/>
          </a:prstGeom>
          <a:noFill/>
        </p:spPr>
        <p:txBody>
          <a:bodyPr wrap="none" rtlCol="0">
            <a:spAutoFit/>
          </a:bodyPr>
          <a:lstStyle>
            <a:lvl1pPr marL="0" indent="0" algn="ctr">
              <a:buNone/>
              <a:defRPr lang="zh-CN" altLang="en-US" sz="1800" b="1" spc="300" dirty="0">
                <a:solidFill>
                  <a:schemeClr val="tx1">
                    <a:lumMod val="75000"/>
                    <a:lumOff val="25000"/>
                  </a:schemeClr>
                </a:solidFill>
              </a:defRPr>
            </a:lvl1pPr>
          </a:lstStyle>
          <a:p>
            <a:pPr marL="0" lvl="0" algn="ctr"/>
            <a:r>
              <a:rPr lang="zh-CN" altLang="en-US">
                <a:gradFill>
                  <a:gsLst>
                    <a:gs pos="0">
                      <a:schemeClr val="accent1">
                        <a:lumMod val="30000"/>
                      </a:schemeClr>
                    </a:gs>
                    <a:gs pos="100000">
                      <a:schemeClr val="accent1">
                        <a:lumMod val="30000"/>
                      </a:schemeClr>
                    </a:gs>
                  </a:gsLst>
                  <a:lin ang="5400000" scaled="1"/>
                </a:gradFill>
                <a:effectLst/>
              </a:rPr>
              <a:t>输入标题</a:t>
            </a:r>
          </a:p>
        </p:txBody>
      </p:sp>
    </p:spTree>
    <p:extLst>
      <p:ext uri="{BB962C8B-B14F-4D97-AF65-F5344CB8AC3E}">
        <p14:creationId xmlns:p14="http://schemas.microsoft.com/office/powerpoint/2010/main" val="354316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6" name="矩形: 圆角 35">
            <a:extLst>
              <a:ext uri="{FF2B5EF4-FFF2-40B4-BE49-F238E27FC236}">
                <a16:creationId xmlns:a16="http://schemas.microsoft.com/office/drawing/2014/main" id="{E3D11AC3-3361-4A42-A792-316FDBEC6BCF}"/>
              </a:ext>
            </a:extLst>
          </p:cNvPr>
          <p:cNvSpPr/>
          <p:nvPr userDrawn="1"/>
        </p:nvSpPr>
        <p:spPr>
          <a:xfrm rot="10800000" flipV="1">
            <a:off x="695324" y="502711"/>
            <a:ext cx="558099" cy="512266"/>
          </a:xfrm>
          <a:prstGeom prst="roundRect">
            <a:avLst>
              <a:gd name="adj" fmla="val 1072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占位符 56">
            <a:extLst>
              <a:ext uri="{FF2B5EF4-FFF2-40B4-BE49-F238E27FC236}">
                <a16:creationId xmlns:a16="http://schemas.microsoft.com/office/drawing/2014/main" id="{55DAFAD6-A271-471E-A8FA-336E2CB590DB}"/>
              </a:ext>
            </a:extLst>
          </p:cNvPr>
          <p:cNvSpPr>
            <a:spLocks noGrp="1"/>
          </p:cNvSpPr>
          <p:nvPr>
            <p:ph type="body" sz="quarter" idx="11" hasCustomPrompt="1"/>
          </p:nvPr>
        </p:nvSpPr>
        <p:spPr>
          <a:xfrm>
            <a:off x="923135" y="1119259"/>
            <a:ext cx="1035860" cy="258532"/>
          </a:xfrm>
          <a:prstGeom prst="rect">
            <a:avLst/>
          </a:prstGeom>
          <a:noFill/>
        </p:spPr>
        <p:txBody>
          <a:bodyPr wrap="none" rtlCol="0">
            <a:spAutoFit/>
          </a:bodyPr>
          <a:lstStyle>
            <a:lvl1pPr marL="0" indent="0" algn="l">
              <a:buNone/>
              <a:defRPr lang="zh-CN" altLang="en-US" sz="1200" b="0" spc="300" dirty="0" smtClean="0">
                <a:solidFill>
                  <a:schemeClr val="tx1">
                    <a:lumMod val="75000"/>
                    <a:lumOff val="25000"/>
                  </a:schemeClr>
                </a:solidFill>
                <a:effectLst/>
              </a:defRPr>
            </a:lvl1pPr>
          </a:lstStyle>
          <a:p>
            <a:pPr marL="228600" lvl="0" indent="-228600" algn="ctr"/>
            <a:r>
              <a:rPr lang="en-US" altLang="zh-CN" dirty="0"/>
              <a:t> </a:t>
            </a:r>
            <a:r>
              <a:rPr lang="zh-CN" altLang="en-US" dirty="0"/>
              <a:t>输入标题</a:t>
            </a:r>
          </a:p>
        </p:txBody>
      </p:sp>
      <p:sp>
        <p:nvSpPr>
          <p:cNvPr id="35" name="椭圆 34">
            <a:extLst>
              <a:ext uri="{FF2B5EF4-FFF2-40B4-BE49-F238E27FC236}">
                <a16:creationId xmlns:a16="http://schemas.microsoft.com/office/drawing/2014/main" id="{7D3864BE-2D25-4F40-9AE2-81948984D9B1}"/>
              </a:ext>
            </a:extLst>
          </p:cNvPr>
          <p:cNvSpPr/>
          <p:nvPr userDrawn="1"/>
        </p:nvSpPr>
        <p:spPr>
          <a:xfrm>
            <a:off x="764461" y="731298"/>
            <a:ext cx="222342" cy="222342"/>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占位符 56">
            <a:extLst>
              <a:ext uri="{FF2B5EF4-FFF2-40B4-BE49-F238E27FC236}">
                <a16:creationId xmlns:a16="http://schemas.microsoft.com/office/drawing/2014/main" id="{76C8DA4E-CBC4-426D-8152-87DE4ED3B0FA}"/>
              </a:ext>
            </a:extLst>
          </p:cNvPr>
          <p:cNvSpPr>
            <a:spLocks noGrp="1"/>
          </p:cNvSpPr>
          <p:nvPr>
            <p:ph type="body" sz="quarter" idx="10" hasCustomPrompt="1"/>
          </p:nvPr>
        </p:nvSpPr>
        <p:spPr>
          <a:xfrm>
            <a:off x="875632" y="556153"/>
            <a:ext cx="1792010" cy="553581"/>
          </a:xfrm>
          <a:prstGeom prst="roundRect">
            <a:avLst>
              <a:gd name="adj" fmla="val 9943"/>
            </a:avLst>
          </a:prstGeom>
          <a:solidFill>
            <a:schemeClr val="bg1"/>
          </a:solidFill>
          <a:ln w="19050">
            <a:solidFill>
              <a:schemeClr val="tx1">
                <a:lumMod val="75000"/>
                <a:lumOff val="25000"/>
              </a:schemeClr>
            </a:solidFill>
          </a:ln>
        </p:spPr>
        <p:txBody>
          <a:bodyPr wrap="none" rtlCol="0">
            <a:spAutoFit/>
          </a:bodyPr>
          <a:lstStyle>
            <a:lvl1pPr marL="0" indent="0" algn="l">
              <a:lnSpc>
                <a:spcPct val="100000"/>
              </a:lnSpc>
              <a:buNone/>
              <a:defRPr lang="zh-CN" altLang="en-US" sz="2800" b="1" spc="300" dirty="0" smtClean="0">
                <a:gradFill>
                  <a:gsLst>
                    <a:gs pos="0">
                      <a:schemeClr val="accent1">
                        <a:lumMod val="30000"/>
                      </a:schemeClr>
                    </a:gs>
                    <a:gs pos="100000">
                      <a:schemeClr val="accent1">
                        <a:lumMod val="30000"/>
                      </a:schemeClr>
                    </a:gs>
                  </a:gsLst>
                  <a:lin ang="5400000" scaled="1"/>
                </a:gradFill>
                <a:effectLst/>
              </a:defRPr>
            </a:lvl1pPr>
          </a:lstStyle>
          <a:p>
            <a:pPr marL="228600" lvl="0" indent="-228600" algn="ctr"/>
            <a:r>
              <a:rPr lang="zh-CN" altLang="en-US"/>
              <a:t>输入标题</a:t>
            </a:r>
          </a:p>
        </p:txBody>
      </p:sp>
      <p:sp>
        <p:nvSpPr>
          <p:cNvPr id="29" name="文本框 28">
            <a:extLst>
              <a:ext uri="{FF2B5EF4-FFF2-40B4-BE49-F238E27FC236}">
                <a16:creationId xmlns:a16="http://schemas.microsoft.com/office/drawing/2014/main" id="{34B63EB3-D082-4646-9EBD-888529C8ABF2}"/>
              </a:ext>
            </a:extLst>
          </p:cNvPr>
          <p:cNvSpPr txBox="1"/>
          <p:nvPr userDrawn="1"/>
        </p:nvSpPr>
        <p:spPr>
          <a:xfrm>
            <a:off x="11086704" y="858553"/>
            <a:ext cx="482824" cy="217239"/>
          </a:xfrm>
          <a:prstGeom prst="rect">
            <a:avLst/>
          </a:prstGeom>
          <a:noFill/>
        </p:spPr>
        <p:txBody>
          <a:bodyPr wrap="none" rtlCol="0">
            <a:spAutoFit/>
          </a:bodyPr>
          <a:lstStyle/>
          <a:p>
            <a:pPr>
              <a:lnSpc>
                <a:spcPct val="110000"/>
              </a:lnSpc>
            </a:pPr>
            <a:r>
              <a:rPr lang="en-US" altLang="zh-CN" sz="800" b="0" i="0"/>
              <a:t>LOGO</a:t>
            </a:r>
            <a:endParaRPr lang="zh-CN" altLang="en-US" sz="800" b="0" i="0"/>
          </a:p>
        </p:txBody>
      </p:sp>
      <p:pic>
        <p:nvPicPr>
          <p:cNvPr id="33" name="图片 32">
            <a:extLst>
              <a:ext uri="{FF2B5EF4-FFF2-40B4-BE49-F238E27FC236}">
                <a16:creationId xmlns:a16="http://schemas.microsoft.com/office/drawing/2014/main" id="{DF33F8F3-6713-493D-9420-1ABA34F76BCD}"/>
              </a:ext>
            </a:extLst>
          </p:cNvPr>
          <p:cNvPicPr>
            <a:picLocks noChangeAspect="1"/>
          </p:cNvPicPr>
          <p:nvPr userDrawn="1"/>
        </p:nvPicPr>
        <p:blipFill>
          <a:blip r:embed="rId2"/>
          <a:stretch>
            <a:fillRect/>
          </a:stretch>
        </p:blipFill>
        <p:spPr>
          <a:xfrm>
            <a:off x="11166698" y="613380"/>
            <a:ext cx="322836" cy="322836"/>
          </a:xfrm>
          <a:prstGeom prst="rect">
            <a:avLst/>
          </a:prstGeom>
        </p:spPr>
      </p:pic>
      <p:sp>
        <p:nvSpPr>
          <p:cNvPr id="43" name="矩形: 圆角 42">
            <a:extLst>
              <a:ext uri="{FF2B5EF4-FFF2-40B4-BE49-F238E27FC236}">
                <a16:creationId xmlns:a16="http://schemas.microsoft.com/office/drawing/2014/main" id="{5AB56BDF-9402-493D-B8C0-62D2E5C612AA}"/>
              </a:ext>
            </a:extLst>
          </p:cNvPr>
          <p:cNvSpPr/>
          <p:nvPr userDrawn="1"/>
        </p:nvSpPr>
        <p:spPr>
          <a:xfrm>
            <a:off x="695325" y="1528133"/>
            <a:ext cx="10801350" cy="4780592"/>
          </a:xfrm>
          <a:prstGeom prst="roundRect">
            <a:avLst>
              <a:gd name="adj" fmla="val 2670"/>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ABEF164F-5AB4-48D8-AEB0-F2482A84C522}"/>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FilmGrain trans="50000" grainSize="10"/>
                    </a14:imgEffect>
                  </a14:imgLayer>
                </a14:imgProps>
              </a:ext>
            </a:extLst>
          </a:blip>
          <a:stretch>
            <a:fillRect/>
          </a:stretch>
        </p:blipFill>
        <p:spPr>
          <a:xfrm>
            <a:off x="11272202" y="6026151"/>
            <a:ext cx="434664" cy="436938"/>
          </a:xfrm>
          <a:prstGeom prst="rect">
            <a:avLst/>
          </a:prstGeom>
        </p:spPr>
      </p:pic>
    </p:spTree>
    <p:extLst>
      <p:ext uri="{BB962C8B-B14F-4D97-AF65-F5344CB8AC3E}">
        <p14:creationId xmlns:p14="http://schemas.microsoft.com/office/powerpoint/2010/main" val="90812166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81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83001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8" r:id="rId4"/>
    <p:sldLayoutId id="2147483690" r:id="rId5"/>
    <p:sldLayoutId id="2147483809" r:id="rId6"/>
    <p:sldLayoutId id="2147483810" r:id="rId7"/>
    <p:sldLayoutId id="2147483811" r:id="rId8"/>
    <p:sldLayoutId id="2147483665"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BC5CABF-2FF7-4ACB-A267-71100E8A52BA}"/>
              </a:ext>
            </a:extLst>
          </p:cNvPr>
          <p:cNvSpPr>
            <a:spLocks noGrp="1"/>
          </p:cNvSpPr>
          <p:nvPr>
            <p:ph type="body" sz="quarter" idx="11"/>
          </p:nvPr>
        </p:nvSpPr>
        <p:spPr>
          <a:xfrm>
            <a:off x="3002846" y="1497061"/>
            <a:ext cx="6186309" cy="2214965"/>
          </a:xfrm>
        </p:spPr>
        <p:txBody>
          <a:bodyPr/>
          <a:lstStyle/>
          <a:p>
            <a:r>
              <a:rPr lang="zh-CN" altLang="en-US" dirty="0"/>
              <a:t>实战数学建模</a:t>
            </a:r>
          </a:p>
          <a:p>
            <a:endParaRPr lang="zh-CN" altLang="en-US" dirty="0"/>
          </a:p>
        </p:txBody>
      </p:sp>
      <p:sp>
        <p:nvSpPr>
          <p:cNvPr id="4" name="文本占位符 3">
            <a:extLst>
              <a:ext uri="{FF2B5EF4-FFF2-40B4-BE49-F238E27FC236}">
                <a16:creationId xmlns:a16="http://schemas.microsoft.com/office/drawing/2014/main" id="{1D749E27-CBD8-4504-BE35-CC6891D28D26}"/>
              </a:ext>
            </a:extLst>
          </p:cNvPr>
          <p:cNvSpPr>
            <a:spLocks noGrp="1"/>
          </p:cNvSpPr>
          <p:nvPr>
            <p:ph type="body" sz="quarter" idx="13"/>
          </p:nvPr>
        </p:nvSpPr>
        <p:spPr>
          <a:xfrm>
            <a:off x="7897700" y="4160708"/>
            <a:ext cx="877163" cy="341632"/>
          </a:xfrm>
        </p:spPr>
        <p:txBody>
          <a:bodyPr/>
          <a:lstStyle/>
          <a:p>
            <a:r>
              <a:rPr lang="zh-CN" altLang="en-US" dirty="0"/>
              <a:t>查永春</a:t>
            </a:r>
            <a:endParaRPr lang="en-US" altLang="zh-CN" dirty="0"/>
          </a:p>
        </p:txBody>
      </p:sp>
      <p:sp>
        <p:nvSpPr>
          <p:cNvPr id="3" name="文本占位符 2">
            <a:extLst>
              <a:ext uri="{FF2B5EF4-FFF2-40B4-BE49-F238E27FC236}">
                <a16:creationId xmlns:a16="http://schemas.microsoft.com/office/drawing/2014/main" id="{9F4AEAD6-41E4-4DD4-8C56-9AD925336641}"/>
              </a:ext>
            </a:extLst>
          </p:cNvPr>
          <p:cNvSpPr>
            <a:spLocks noGrp="1"/>
          </p:cNvSpPr>
          <p:nvPr>
            <p:ph type="body" sz="quarter" idx="14"/>
          </p:nvPr>
        </p:nvSpPr>
        <p:spPr>
          <a:xfrm>
            <a:off x="5033477" y="2755553"/>
            <a:ext cx="1928734" cy="480131"/>
          </a:xfrm>
          <a:prstGeom prst="rect">
            <a:avLst/>
          </a:prstGeom>
        </p:spPr>
        <p:txBody>
          <a:bodyPr/>
          <a:lstStyle/>
          <a:p>
            <a:r>
              <a:rPr lang="zh-CN" altLang="en-US" dirty="0"/>
              <a:t>课程介绍</a:t>
            </a:r>
          </a:p>
        </p:txBody>
      </p:sp>
    </p:spTree>
    <p:extLst>
      <p:ext uri="{BB962C8B-B14F-4D97-AF65-F5344CB8AC3E}">
        <p14:creationId xmlns:p14="http://schemas.microsoft.com/office/powerpoint/2010/main" val="41648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AEA4A46D-2F64-4BE2-92E5-0D5F31444221}"/>
              </a:ext>
            </a:extLst>
          </p:cNvPr>
          <p:cNvSpPr>
            <a:spLocks noGrp="1"/>
          </p:cNvSpPr>
          <p:nvPr>
            <p:ph type="body" sz="quarter" idx="10"/>
          </p:nvPr>
        </p:nvSpPr>
        <p:spPr>
          <a:xfrm>
            <a:off x="875632" y="556153"/>
            <a:ext cx="2594789" cy="553581"/>
          </a:xfrm>
        </p:spPr>
        <p:txBody>
          <a:bodyPr/>
          <a:lstStyle/>
          <a:p>
            <a:r>
              <a:rPr lang="zh-CN" altLang="en-US" dirty="0"/>
              <a:t>旋转中心位置</a:t>
            </a:r>
          </a:p>
        </p:txBody>
      </p:sp>
      <p:sp>
        <p:nvSpPr>
          <p:cNvPr id="7" name="矩形 6">
            <a:extLst>
              <a:ext uri="{FF2B5EF4-FFF2-40B4-BE49-F238E27FC236}">
                <a16:creationId xmlns:a16="http://schemas.microsoft.com/office/drawing/2014/main" id="{02BC3653-4E1F-4D39-B0E5-FC84B40CF278}"/>
              </a:ext>
            </a:extLst>
          </p:cNvPr>
          <p:cNvSpPr/>
          <p:nvPr/>
        </p:nvSpPr>
        <p:spPr>
          <a:xfrm>
            <a:off x="875632" y="1683557"/>
            <a:ext cx="10482990" cy="369332"/>
          </a:xfrm>
          <a:prstGeom prst="rect">
            <a:avLst/>
          </a:prstGeom>
        </p:spPr>
        <p:txBody>
          <a:bodyPr wrap="square">
            <a:spAutoFit/>
          </a:bodyPr>
          <a:lstStyle/>
          <a:p>
            <a:endParaRPr lang="zh-CN" altLang="en-US" dirty="0"/>
          </a:p>
        </p:txBody>
      </p:sp>
      <p:pic>
        <p:nvPicPr>
          <p:cNvPr id="10" name="图片 9">
            <a:extLst>
              <a:ext uri="{FF2B5EF4-FFF2-40B4-BE49-F238E27FC236}">
                <a16:creationId xmlns:a16="http://schemas.microsoft.com/office/drawing/2014/main" id="{E82E5CD3-FFAB-424C-ABCB-7BA8B87A3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336" y="2911652"/>
            <a:ext cx="4578585" cy="2590933"/>
          </a:xfrm>
          <a:prstGeom prst="rect">
            <a:avLst/>
          </a:prstGeom>
        </p:spPr>
      </p:pic>
      <p:pic>
        <p:nvPicPr>
          <p:cNvPr id="15" name="图片 14">
            <a:extLst>
              <a:ext uri="{FF2B5EF4-FFF2-40B4-BE49-F238E27FC236}">
                <a16:creationId xmlns:a16="http://schemas.microsoft.com/office/drawing/2014/main" id="{9EB9AAAF-1569-4994-B545-F3F24E249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336" y="5778563"/>
            <a:ext cx="3130711" cy="349268"/>
          </a:xfrm>
          <a:prstGeom prst="rect">
            <a:avLst/>
          </a:prstGeom>
        </p:spPr>
      </p:pic>
      <p:pic>
        <p:nvPicPr>
          <p:cNvPr id="22" name="图片 21">
            <a:extLst>
              <a:ext uri="{FF2B5EF4-FFF2-40B4-BE49-F238E27FC236}">
                <a16:creationId xmlns:a16="http://schemas.microsoft.com/office/drawing/2014/main" id="{8C7730F5-914E-48C3-A7DE-FFCB3F6732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8571" y="2752632"/>
            <a:ext cx="3219615" cy="2851297"/>
          </a:xfrm>
          <a:prstGeom prst="rect">
            <a:avLst/>
          </a:prstGeom>
        </p:spPr>
      </p:pic>
      <p:pic>
        <p:nvPicPr>
          <p:cNvPr id="25" name="图片 24" descr="图片包含 物体&#10;&#10;描述已自动生成">
            <a:extLst>
              <a:ext uri="{FF2B5EF4-FFF2-40B4-BE49-F238E27FC236}">
                <a16:creationId xmlns:a16="http://schemas.microsoft.com/office/drawing/2014/main" id="{B7BA3E75-0798-4DC5-9D4B-AE5A37509B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4482" y="5778563"/>
            <a:ext cx="3003704" cy="349268"/>
          </a:xfrm>
          <a:prstGeom prst="rect">
            <a:avLst/>
          </a:prstGeom>
        </p:spPr>
      </p:pic>
      <p:sp>
        <p:nvSpPr>
          <p:cNvPr id="60" name="矩形 59">
            <a:extLst>
              <a:ext uri="{FF2B5EF4-FFF2-40B4-BE49-F238E27FC236}">
                <a16:creationId xmlns:a16="http://schemas.microsoft.com/office/drawing/2014/main" id="{2229C606-90DF-4303-88E0-18E5A9D8FEFB}"/>
              </a:ext>
            </a:extLst>
          </p:cNvPr>
          <p:cNvSpPr/>
          <p:nvPr/>
        </p:nvSpPr>
        <p:spPr>
          <a:xfrm>
            <a:off x="914405" y="1623387"/>
            <a:ext cx="2608406" cy="534634"/>
          </a:xfrm>
          <a:prstGeom prst="rect">
            <a:avLst/>
          </a:prstGeom>
        </p:spPr>
        <p:txBody>
          <a:bodyPr wrap="none">
            <a:spAutoFit/>
          </a:bodyPr>
          <a:lstStyle/>
          <a:p>
            <a:pPr>
              <a:lnSpc>
                <a:spcPct val="130000"/>
              </a:lnSpc>
            </a:pPr>
            <a:r>
              <a:rPr lang="zh-CN" altLang="en-US" sz="2400" b="1" spc="300" dirty="0">
                <a:solidFill>
                  <a:schemeClr val="tx2">
                    <a:lumMod val="75000"/>
                    <a:lumOff val="25000"/>
                  </a:schemeClr>
                </a:solidFill>
              </a:rPr>
              <a:t>旋转中心横坐标</a:t>
            </a:r>
            <a:endParaRPr lang="zh-CN" altLang="en-US" sz="2400" spc="300" dirty="0">
              <a:solidFill>
                <a:schemeClr val="tx2">
                  <a:lumMod val="75000"/>
                  <a:lumOff val="25000"/>
                </a:schemeClr>
              </a:solidFill>
            </a:endParaRPr>
          </a:p>
        </p:txBody>
      </p:sp>
      <p:sp>
        <p:nvSpPr>
          <p:cNvPr id="61" name="矩形 60">
            <a:extLst>
              <a:ext uri="{FF2B5EF4-FFF2-40B4-BE49-F238E27FC236}">
                <a16:creationId xmlns:a16="http://schemas.microsoft.com/office/drawing/2014/main" id="{599BF667-D22C-4DC4-AA0D-EB25B44C909C}"/>
              </a:ext>
            </a:extLst>
          </p:cNvPr>
          <p:cNvSpPr/>
          <p:nvPr/>
        </p:nvSpPr>
        <p:spPr>
          <a:xfrm>
            <a:off x="914405" y="2159105"/>
            <a:ext cx="5782094" cy="646331"/>
          </a:xfrm>
          <a:prstGeom prst="rect">
            <a:avLst/>
          </a:prstGeom>
        </p:spPr>
        <p:txBody>
          <a:bodyPr wrap="square">
            <a:spAutoFit/>
          </a:bodyPr>
          <a:lstStyle/>
          <a:p>
            <a:r>
              <a:rPr lang="zh-CN" altLang="en-US" dirty="0"/>
              <a:t>结合前述分析，根据附件所给的数据，得到如下约束方程及优化目标：</a:t>
            </a:r>
          </a:p>
        </p:txBody>
      </p:sp>
      <p:cxnSp>
        <p:nvCxnSpPr>
          <p:cNvPr id="62" name="直接连接符 61">
            <a:extLst>
              <a:ext uri="{FF2B5EF4-FFF2-40B4-BE49-F238E27FC236}">
                <a16:creationId xmlns:a16="http://schemas.microsoft.com/office/drawing/2014/main" id="{58E42C51-416F-4457-B48E-EFBAABE0DC01}"/>
              </a:ext>
            </a:extLst>
          </p:cNvPr>
          <p:cNvCxnSpPr>
            <a:cxnSpLocks/>
          </p:cNvCxnSpPr>
          <p:nvPr/>
        </p:nvCxnSpPr>
        <p:spPr>
          <a:xfrm>
            <a:off x="6527269" y="1969509"/>
            <a:ext cx="38846" cy="3997338"/>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B5AE2B31-8343-43CC-92C3-1D2385389D1D}"/>
              </a:ext>
            </a:extLst>
          </p:cNvPr>
          <p:cNvSpPr/>
          <p:nvPr/>
        </p:nvSpPr>
        <p:spPr>
          <a:xfrm>
            <a:off x="6566115" y="1623387"/>
            <a:ext cx="2608406" cy="534634"/>
          </a:xfrm>
          <a:prstGeom prst="rect">
            <a:avLst/>
          </a:prstGeom>
        </p:spPr>
        <p:txBody>
          <a:bodyPr wrap="none">
            <a:spAutoFit/>
          </a:bodyPr>
          <a:lstStyle/>
          <a:p>
            <a:pPr>
              <a:lnSpc>
                <a:spcPct val="130000"/>
              </a:lnSpc>
            </a:pPr>
            <a:r>
              <a:rPr lang="zh-CN" altLang="en-US" sz="2400" b="1" spc="300" dirty="0">
                <a:solidFill>
                  <a:schemeClr val="tx2">
                    <a:lumMod val="75000"/>
                    <a:lumOff val="25000"/>
                  </a:schemeClr>
                </a:solidFill>
              </a:rPr>
              <a:t>旋转中心纵坐标</a:t>
            </a:r>
            <a:endParaRPr lang="zh-CN" altLang="en-US" sz="2400" spc="300" dirty="0">
              <a:solidFill>
                <a:schemeClr val="tx2">
                  <a:lumMod val="75000"/>
                  <a:lumOff val="25000"/>
                </a:schemeClr>
              </a:solidFill>
            </a:endParaRPr>
          </a:p>
        </p:txBody>
      </p:sp>
      <p:sp>
        <p:nvSpPr>
          <p:cNvPr id="64" name="矩形 63">
            <a:extLst>
              <a:ext uri="{FF2B5EF4-FFF2-40B4-BE49-F238E27FC236}">
                <a16:creationId xmlns:a16="http://schemas.microsoft.com/office/drawing/2014/main" id="{FCCBE1A3-F8C4-4553-A1F3-15562099090B}"/>
              </a:ext>
            </a:extLst>
          </p:cNvPr>
          <p:cNvSpPr/>
          <p:nvPr/>
        </p:nvSpPr>
        <p:spPr>
          <a:xfrm>
            <a:off x="6566115" y="2159105"/>
            <a:ext cx="4927546" cy="646331"/>
          </a:xfrm>
          <a:prstGeom prst="rect">
            <a:avLst/>
          </a:prstGeom>
        </p:spPr>
        <p:txBody>
          <a:bodyPr wrap="square">
            <a:spAutoFit/>
          </a:bodyPr>
          <a:lstStyle/>
          <a:p>
            <a:r>
              <a:rPr lang="zh-CN" altLang="en-US" dirty="0"/>
              <a:t>结合前述分析，根据附件所给的数据，得到如下约束方程及优化目标：</a:t>
            </a:r>
          </a:p>
        </p:txBody>
      </p:sp>
    </p:spTree>
    <p:extLst>
      <p:ext uri="{BB962C8B-B14F-4D97-AF65-F5344CB8AC3E}">
        <p14:creationId xmlns:p14="http://schemas.microsoft.com/office/powerpoint/2010/main" val="427961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67EF368-21D8-441C-80F9-26B4A1D57519}"/>
              </a:ext>
            </a:extLst>
          </p:cNvPr>
          <p:cNvSpPr>
            <a:spLocks noGrp="1"/>
          </p:cNvSpPr>
          <p:nvPr>
            <p:ph type="body" sz="quarter" idx="10"/>
          </p:nvPr>
        </p:nvSpPr>
        <p:spPr>
          <a:xfrm>
            <a:off x="875632" y="556153"/>
            <a:ext cx="2912016" cy="553581"/>
          </a:xfrm>
        </p:spPr>
        <p:txBody>
          <a:bodyPr/>
          <a:lstStyle/>
          <a:p>
            <a:r>
              <a:rPr lang="zh-CN" altLang="en-US" dirty="0"/>
              <a:t>射线</a:t>
            </a:r>
            <a:r>
              <a:rPr lang="en-US" altLang="zh-CN" dirty="0"/>
              <a:t>180</a:t>
            </a:r>
            <a:r>
              <a:rPr lang="zh-CN" altLang="en-US" dirty="0"/>
              <a:t>个方向</a:t>
            </a:r>
          </a:p>
        </p:txBody>
      </p:sp>
      <p:sp>
        <p:nvSpPr>
          <p:cNvPr id="6" name="Text Box 29">
            <a:extLst>
              <a:ext uri="{FF2B5EF4-FFF2-40B4-BE49-F238E27FC236}">
                <a16:creationId xmlns:a16="http://schemas.microsoft.com/office/drawing/2014/main" id="{58606761-510C-4937-918E-652F968C555D}"/>
              </a:ext>
            </a:extLst>
          </p:cNvPr>
          <p:cNvSpPr txBox="1">
            <a:spLocks noChangeArrowheads="1"/>
          </p:cNvSpPr>
          <p:nvPr/>
        </p:nvSpPr>
        <p:spPr bwMode="auto">
          <a:xfrm>
            <a:off x="794966" y="1523260"/>
            <a:ext cx="4836790" cy="221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lang="zh-CN" altLang="en-US" dirty="0">
                <a:solidFill>
                  <a:schemeClr val="tx1">
                    <a:lumMod val="75000"/>
                    <a:lumOff val="25000"/>
                  </a:schemeClr>
                </a:solidFill>
              </a:rPr>
              <a:t>已知射线竖直照射时，射线方向与横轴夹角为 </a:t>
            </a:r>
            <a:r>
              <a:rPr lang="en-US" altLang="zh-CN" dirty="0">
                <a:solidFill>
                  <a:schemeClr val="tx1">
                    <a:lumMod val="75000"/>
                    <a:lumOff val="25000"/>
                  </a:schemeClr>
                </a:solidFill>
              </a:rPr>
              <a:t>90 </a:t>
            </a:r>
            <a:r>
              <a:rPr lang="zh-CN" altLang="en-US" dirty="0">
                <a:solidFill>
                  <a:schemeClr val="tx1">
                    <a:lumMod val="75000"/>
                    <a:lumOff val="25000"/>
                  </a:schemeClr>
                </a:solidFill>
              </a:rPr>
              <a:t>度，匹配的接收数据为第</a:t>
            </a:r>
            <a:r>
              <a:rPr lang="en-US" altLang="zh-CN" dirty="0">
                <a:solidFill>
                  <a:schemeClr val="tx1">
                    <a:lumMod val="75000"/>
                    <a:lumOff val="25000"/>
                  </a:schemeClr>
                </a:solidFill>
              </a:rPr>
              <a:t>151 </a:t>
            </a:r>
            <a:r>
              <a:rPr lang="zh-CN" altLang="en-US" dirty="0">
                <a:solidFill>
                  <a:schemeClr val="tx1">
                    <a:lumMod val="75000"/>
                    <a:lumOff val="25000"/>
                  </a:schemeClr>
                </a:solidFill>
              </a:rPr>
              <a:t>列数据，以此方向为基准一列一列的求出其他列数据对应的射线方向。求解时，遍历射线与横轴的夹角，当接收数据的计算值最接近真实值时，该夹角即为射线的实际方向。</a:t>
            </a:r>
            <a:endParaRPr lang="en-US" altLang="zh-CN" dirty="0">
              <a:solidFill>
                <a:schemeClr val="tx1">
                  <a:lumMod val="75000"/>
                  <a:lumOff val="25000"/>
                </a:schemeClr>
              </a:solidFill>
              <a:latin typeface="宋体" panose="02010600030101010101" pitchFamily="2" charset="-122"/>
            </a:endParaRPr>
          </a:p>
        </p:txBody>
      </p:sp>
      <p:sp>
        <p:nvSpPr>
          <p:cNvPr id="30" name="Text Box 30">
            <a:extLst>
              <a:ext uri="{FF2B5EF4-FFF2-40B4-BE49-F238E27FC236}">
                <a16:creationId xmlns:a16="http://schemas.microsoft.com/office/drawing/2014/main" id="{5B058FEC-3290-4882-90C8-C210FBEF33CE}"/>
              </a:ext>
            </a:extLst>
          </p:cNvPr>
          <p:cNvSpPr txBox="1">
            <a:spLocks noChangeArrowheads="1"/>
          </p:cNvSpPr>
          <p:nvPr/>
        </p:nvSpPr>
        <p:spPr bwMode="auto">
          <a:xfrm>
            <a:off x="519113" y="3028950"/>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zh-CN" altLang="zh-CN" sz="1600"/>
          </a:p>
        </p:txBody>
      </p:sp>
      <p:sp>
        <p:nvSpPr>
          <p:cNvPr id="31" name="Text Box 31">
            <a:extLst>
              <a:ext uri="{FF2B5EF4-FFF2-40B4-BE49-F238E27FC236}">
                <a16:creationId xmlns:a16="http://schemas.microsoft.com/office/drawing/2014/main" id="{2BE5D597-5836-4E85-BBCB-56A73CA2B091}"/>
              </a:ext>
            </a:extLst>
          </p:cNvPr>
          <p:cNvSpPr txBox="1">
            <a:spLocks noChangeArrowheads="1"/>
          </p:cNvSpPr>
          <p:nvPr/>
        </p:nvSpPr>
        <p:spPr bwMode="auto">
          <a:xfrm rot="16200000" flipV="1">
            <a:off x="7966075" y="5245100"/>
            <a:ext cx="428625"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spAutoFit/>
          </a:bodyPr>
          <a:lstStyle/>
          <a:p>
            <a:pPr algn="ctr"/>
            <a:endParaRPr lang="zh-CN" altLang="zh-CN" sz="2400" b="1" baseline="-25000"/>
          </a:p>
        </p:txBody>
      </p:sp>
      <p:cxnSp>
        <p:nvCxnSpPr>
          <p:cNvPr id="95" name="直接连接符 94">
            <a:extLst>
              <a:ext uri="{FF2B5EF4-FFF2-40B4-BE49-F238E27FC236}">
                <a16:creationId xmlns:a16="http://schemas.microsoft.com/office/drawing/2014/main" id="{71372A3C-1431-4EB8-8C0E-52243228BB6A}"/>
              </a:ext>
            </a:extLst>
          </p:cNvPr>
          <p:cNvCxnSpPr>
            <a:cxnSpLocks/>
          </p:cNvCxnSpPr>
          <p:nvPr/>
        </p:nvCxnSpPr>
        <p:spPr>
          <a:xfrm>
            <a:off x="5712223" y="1970020"/>
            <a:ext cx="0" cy="4052132"/>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9" name="图片 8" descr="图片包含 天空, 户外, 天线&#10;&#10;描述已自动生成">
            <a:extLst>
              <a:ext uri="{FF2B5EF4-FFF2-40B4-BE49-F238E27FC236}">
                <a16:creationId xmlns:a16="http://schemas.microsoft.com/office/drawing/2014/main" id="{701082A5-3868-4FDA-B683-12DB974A8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239" y="3743163"/>
            <a:ext cx="3300060" cy="2529308"/>
          </a:xfrm>
          <a:prstGeom prst="rect">
            <a:avLst/>
          </a:prstGeom>
        </p:spPr>
      </p:pic>
      <p:sp>
        <p:nvSpPr>
          <p:cNvPr id="32" name="箭头: 上弧形 31">
            <a:extLst>
              <a:ext uri="{FF2B5EF4-FFF2-40B4-BE49-F238E27FC236}">
                <a16:creationId xmlns:a16="http://schemas.microsoft.com/office/drawing/2014/main" id="{F5FCC673-FD6C-4CD9-BDCB-4D4B86410E9F}"/>
              </a:ext>
            </a:extLst>
          </p:cNvPr>
          <p:cNvSpPr/>
          <p:nvPr/>
        </p:nvSpPr>
        <p:spPr>
          <a:xfrm rot="18817219">
            <a:off x="1178466" y="4173732"/>
            <a:ext cx="1715146" cy="730355"/>
          </a:xfrm>
          <a:prstGeom prst="curvedDownArrow">
            <a:avLst>
              <a:gd name="adj1" fmla="val 25000"/>
              <a:gd name="adj2" fmla="val 50000"/>
              <a:gd name="adj3" fmla="val 510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矩形 63">
            <a:extLst>
              <a:ext uri="{FF2B5EF4-FFF2-40B4-BE49-F238E27FC236}">
                <a16:creationId xmlns:a16="http://schemas.microsoft.com/office/drawing/2014/main" id="{30284051-AEF0-4CDE-BA06-4CD1B6DE86E4}"/>
              </a:ext>
            </a:extLst>
          </p:cNvPr>
          <p:cNvSpPr/>
          <p:nvPr/>
        </p:nvSpPr>
        <p:spPr>
          <a:xfrm>
            <a:off x="5712223" y="1509497"/>
            <a:ext cx="1915909" cy="534634"/>
          </a:xfrm>
          <a:prstGeom prst="rect">
            <a:avLst/>
          </a:prstGeom>
        </p:spPr>
        <p:txBody>
          <a:bodyPr wrap="none">
            <a:spAutoFit/>
          </a:bodyPr>
          <a:lstStyle/>
          <a:p>
            <a:pPr>
              <a:lnSpc>
                <a:spcPct val="130000"/>
              </a:lnSpc>
            </a:pPr>
            <a:r>
              <a:rPr lang="zh-CN" altLang="en-US" sz="2400" b="1" spc="300" dirty="0">
                <a:solidFill>
                  <a:schemeClr val="tx2">
                    <a:lumMod val="75000"/>
                    <a:lumOff val="25000"/>
                  </a:schemeClr>
                </a:solidFill>
              </a:rPr>
              <a:t>直线簇方程</a:t>
            </a:r>
            <a:endParaRPr lang="zh-CN" altLang="en-US" sz="2400" spc="300" dirty="0">
              <a:solidFill>
                <a:schemeClr val="tx2">
                  <a:lumMod val="75000"/>
                  <a:lumOff val="25000"/>
                </a:schemeClr>
              </a:solidFill>
            </a:endParaRPr>
          </a:p>
        </p:txBody>
      </p:sp>
      <p:pic>
        <p:nvPicPr>
          <p:cNvPr id="55" name="图片 54" descr="图片包含 物体&#10;&#10;描述已自动生成">
            <a:extLst>
              <a:ext uri="{FF2B5EF4-FFF2-40B4-BE49-F238E27FC236}">
                <a16:creationId xmlns:a16="http://schemas.microsoft.com/office/drawing/2014/main" id="{89DC4766-A119-4A61-836B-B24F16918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691" y="1970020"/>
            <a:ext cx="3232316" cy="666784"/>
          </a:xfrm>
          <a:prstGeom prst="rect">
            <a:avLst/>
          </a:prstGeom>
        </p:spPr>
      </p:pic>
      <p:sp>
        <p:nvSpPr>
          <p:cNvPr id="67" name="矩形 66">
            <a:extLst>
              <a:ext uri="{FF2B5EF4-FFF2-40B4-BE49-F238E27FC236}">
                <a16:creationId xmlns:a16="http://schemas.microsoft.com/office/drawing/2014/main" id="{2D484872-1A0F-44E7-9D2C-562D32A6B171}"/>
              </a:ext>
            </a:extLst>
          </p:cNvPr>
          <p:cNvSpPr/>
          <p:nvPr/>
        </p:nvSpPr>
        <p:spPr>
          <a:xfrm>
            <a:off x="5792208" y="2562693"/>
            <a:ext cx="2262158" cy="534634"/>
          </a:xfrm>
          <a:prstGeom prst="rect">
            <a:avLst/>
          </a:prstGeom>
        </p:spPr>
        <p:txBody>
          <a:bodyPr wrap="none">
            <a:spAutoFit/>
          </a:bodyPr>
          <a:lstStyle/>
          <a:p>
            <a:pPr>
              <a:lnSpc>
                <a:spcPct val="130000"/>
              </a:lnSpc>
            </a:pPr>
            <a:r>
              <a:rPr lang="zh-CN" altLang="en-US" sz="2400" b="1" spc="300" dirty="0">
                <a:solidFill>
                  <a:schemeClr val="tx2">
                    <a:lumMod val="75000"/>
                    <a:lumOff val="25000"/>
                  </a:schemeClr>
                </a:solidFill>
              </a:rPr>
              <a:t>椭圆弦长方程</a:t>
            </a:r>
            <a:endParaRPr lang="zh-CN" altLang="en-US" sz="2400" spc="300" dirty="0">
              <a:solidFill>
                <a:schemeClr val="tx2">
                  <a:lumMod val="75000"/>
                  <a:lumOff val="25000"/>
                </a:schemeClr>
              </a:solidFill>
            </a:endParaRPr>
          </a:p>
        </p:txBody>
      </p:sp>
      <p:pic>
        <p:nvPicPr>
          <p:cNvPr id="58" name="图片 57" descr="图片包含 物体&#10;&#10;描述已自动生成">
            <a:extLst>
              <a:ext uri="{FF2B5EF4-FFF2-40B4-BE49-F238E27FC236}">
                <a16:creationId xmlns:a16="http://schemas.microsoft.com/office/drawing/2014/main" id="{D9C7BD8B-4740-4DDE-999E-DD6BED014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9978" y="3097327"/>
            <a:ext cx="3740342" cy="774740"/>
          </a:xfrm>
          <a:prstGeom prst="rect">
            <a:avLst/>
          </a:prstGeom>
        </p:spPr>
      </p:pic>
      <p:sp>
        <p:nvSpPr>
          <p:cNvPr id="70" name="矩形 69">
            <a:extLst>
              <a:ext uri="{FF2B5EF4-FFF2-40B4-BE49-F238E27FC236}">
                <a16:creationId xmlns:a16="http://schemas.microsoft.com/office/drawing/2014/main" id="{1FC62F48-D5B0-43AA-80A2-E861F80C0350}"/>
              </a:ext>
            </a:extLst>
          </p:cNvPr>
          <p:cNvSpPr/>
          <p:nvPr/>
        </p:nvSpPr>
        <p:spPr>
          <a:xfrm>
            <a:off x="5872192" y="3841561"/>
            <a:ext cx="1915909" cy="534634"/>
          </a:xfrm>
          <a:prstGeom prst="rect">
            <a:avLst/>
          </a:prstGeom>
        </p:spPr>
        <p:txBody>
          <a:bodyPr wrap="none">
            <a:spAutoFit/>
          </a:bodyPr>
          <a:lstStyle/>
          <a:p>
            <a:pPr>
              <a:lnSpc>
                <a:spcPct val="130000"/>
              </a:lnSpc>
            </a:pPr>
            <a:r>
              <a:rPr lang="zh-CN" altLang="en-US" sz="2400" b="1" spc="300" dirty="0">
                <a:solidFill>
                  <a:schemeClr val="tx2">
                    <a:lumMod val="75000"/>
                    <a:lumOff val="25000"/>
                  </a:schemeClr>
                </a:solidFill>
              </a:rPr>
              <a:t>圆弦长方程</a:t>
            </a:r>
            <a:endParaRPr lang="zh-CN" altLang="en-US" sz="2400" spc="300" dirty="0">
              <a:solidFill>
                <a:schemeClr val="tx2">
                  <a:lumMod val="75000"/>
                  <a:lumOff val="25000"/>
                </a:schemeClr>
              </a:solidFill>
            </a:endParaRPr>
          </a:p>
        </p:txBody>
      </p:sp>
      <p:pic>
        <p:nvPicPr>
          <p:cNvPr id="61" name="图片 60" descr="图片包含 物体&#10;&#10;描述已自动生成">
            <a:extLst>
              <a:ext uri="{FF2B5EF4-FFF2-40B4-BE49-F238E27FC236}">
                <a16:creationId xmlns:a16="http://schemas.microsoft.com/office/drawing/2014/main" id="{689CCE5B-DA76-4507-A9ED-37475A525F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9978" y="4376195"/>
            <a:ext cx="3791145" cy="1098606"/>
          </a:xfrm>
          <a:prstGeom prst="rect">
            <a:avLst/>
          </a:prstGeom>
        </p:spPr>
      </p:pic>
    </p:spTree>
    <p:extLst>
      <p:ext uri="{BB962C8B-B14F-4D97-AF65-F5344CB8AC3E}">
        <p14:creationId xmlns:p14="http://schemas.microsoft.com/office/powerpoint/2010/main" val="285055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图片包含 天空&#10;&#10;描述已自动生成">
            <a:extLst>
              <a:ext uri="{FF2B5EF4-FFF2-40B4-BE49-F238E27FC236}">
                <a16:creationId xmlns:a16="http://schemas.microsoft.com/office/drawing/2014/main" id="{07861CE1-AA7A-4147-9326-9A0EFC1CA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90" y="2488328"/>
            <a:ext cx="3308520" cy="2470277"/>
          </a:xfrm>
          <a:prstGeom prst="rect">
            <a:avLst/>
          </a:prstGeom>
        </p:spPr>
      </p:pic>
      <p:sp>
        <p:nvSpPr>
          <p:cNvPr id="3" name="文本占位符 2">
            <a:extLst>
              <a:ext uri="{FF2B5EF4-FFF2-40B4-BE49-F238E27FC236}">
                <a16:creationId xmlns:a16="http://schemas.microsoft.com/office/drawing/2014/main" id="{CB53EB0D-023B-4F9F-AFF3-34CAECA36C28}"/>
              </a:ext>
            </a:extLst>
          </p:cNvPr>
          <p:cNvSpPr>
            <a:spLocks noGrp="1"/>
          </p:cNvSpPr>
          <p:nvPr>
            <p:ph type="body" sz="quarter" idx="10"/>
          </p:nvPr>
        </p:nvSpPr>
        <p:spPr>
          <a:xfrm>
            <a:off x="875632" y="556153"/>
            <a:ext cx="3762568" cy="553581"/>
          </a:xfrm>
        </p:spPr>
        <p:txBody>
          <a:bodyPr/>
          <a:lstStyle/>
          <a:p>
            <a:r>
              <a:rPr lang="zh-CN" altLang="en-US" dirty="0"/>
              <a:t>滤波反投影重建算法</a:t>
            </a:r>
          </a:p>
        </p:txBody>
      </p:sp>
      <p:cxnSp>
        <p:nvCxnSpPr>
          <p:cNvPr id="8" name="直接连接符 7">
            <a:extLst>
              <a:ext uri="{FF2B5EF4-FFF2-40B4-BE49-F238E27FC236}">
                <a16:creationId xmlns:a16="http://schemas.microsoft.com/office/drawing/2014/main" id="{AD3754AD-DC2E-4B58-BA1F-19DF6FCFF327}"/>
              </a:ext>
            </a:extLst>
          </p:cNvPr>
          <p:cNvCxnSpPr>
            <a:cxnSpLocks/>
          </p:cNvCxnSpPr>
          <p:nvPr/>
        </p:nvCxnSpPr>
        <p:spPr>
          <a:xfrm>
            <a:off x="4117386" y="1839132"/>
            <a:ext cx="36755" cy="4107051"/>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8A637CE-7C05-4B75-9F58-7D7B782C6EA2}"/>
              </a:ext>
            </a:extLst>
          </p:cNvPr>
          <p:cNvSpPr/>
          <p:nvPr/>
        </p:nvSpPr>
        <p:spPr>
          <a:xfrm>
            <a:off x="4288457" y="1767575"/>
            <a:ext cx="6096000" cy="1292662"/>
          </a:xfrm>
          <a:prstGeom prst="rect">
            <a:avLst/>
          </a:prstGeom>
        </p:spPr>
        <p:txBody>
          <a:bodyPr>
            <a:spAutoFit/>
          </a:bodyPr>
          <a:lstStyle/>
          <a:p>
            <a:r>
              <a:rPr lang="zh-CN" altLang="en-US" sz="2400" b="1" spc="300" dirty="0">
                <a:solidFill>
                  <a:schemeClr val="tx2">
                    <a:lumMod val="75000"/>
                    <a:lumOff val="25000"/>
                  </a:schemeClr>
                </a:solidFill>
              </a:rPr>
              <a:t>建立坐标系。</a:t>
            </a:r>
            <a:r>
              <a:rPr lang="zh-CN" altLang="en-US" dirty="0"/>
              <a:t>首先坐标轴选取以旋转中心为原点，平行于椭圆短轴方向为𝑥轴，平行于椭圆长轴为𝑦轴。针对一个像素点，</a:t>
            </a:r>
            <a:r>
              <a:rPr lang="en-US" altLang="zh-CN" dirty="0"/>
              <a:t>180 </a:t>
            </a:r>
            <a:r>
              <a:rPr lang="zh-CN" altLang="en-US" dirty="0"/>
              <a:t>个方向的射线，有的射线会穿过该点，有些不会穿过该点，每条射线在该点的接收数据为𝑞</a:t>
            </a:r>
            <a:r>
              <a:rPr lang="en-US" altLang="zh-CN" dirty="0"/>
              <a:t>(</a:t>
            </a:r>
            <a:r>
              <a:rPr lang="zh-CN" altLang="en-US" dirty="0"/>
              <a:t>𝑥𝑟 </a:t>
            </a:r>
            <a:r>
              <a:rPr lang="en-US" altLang="zh-CN" dirty="0"/>
              <a:t>,</a:t>
            </a:r>
            <a:r>
              <a:rPr lang="zh-CN" altLang="en-US" dirty="0"/>
              <a:t>𝜑𝑖 </a:t>
            </a:r>
            <a:r>
              <a:rPr lang="en-US" altLang="zh-CN" dirty="0"/>
              <a:t>)</a:t>
            </a:r>
            <a:r>
              <a:rPr lang="zh-CN" altLang="en-US" dirty="0"/>
              <a:t>。</a:t>
            </a:r>
          </a:p>
        </p:txBody>
      </p:sp>
      <p:pic>
        <p:nvPicPr>
          <p:cNvPr id="18" name="图片 17">
            <a:extLst>
              <a:ext uri="{FF2B5EF4-FFF2-40B4-BE49-F238E27FC236}">
                <a16:creationId xmlns:a16="http://schemas.microsoft.com/office/drawing/2014/main" id="{D2F81966-4BBB-4999-8E26-21A8B13EFF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949" y="4720570"/>
            <a:ext cx="2521080" cy="1225613"/>
          </a:xfrm>
          <a:prstGeom prst="rect">
            <a:avLst/>
          </a:prstGeom>
        </p:spPr>
      </p:pic>
      <p:sp>
        <p:nvSpPr>
          <p:cNvPr id="19" name="矩形 18">
            <a:extLst>
              <a:ext uri="{FF2B5EF4-FFF2-40B4-BE49-F238E27FC236}">
                <a16:creationId xmlns:a16="http://schemas.microsoft.com/office/drawing/2014/main" id="{1BE741C2-DA1C-4F04-990E-9835172EFF38}"/>
              </a:ext>
            </a:extLst>
          </p:cNvPr>
          <p:cNvSpPr/>
          <p:nvPr/>
        </p:nvSpPr>
        <p:spPr>
          <a:xfrm>
            <a:off x="4325212" y="2967904"/>
            <a:ext cx="6096000" cy="646331"/>
          </a:xfrm>
          <a:prstGeom prst="rect">
            <a:avLst/>
          </a:prstGeom>
        </p:spPr>
        <p:txBody>
          <a:bodyPr>
            <a:spAutoFit/>
          </a:bodyPr>
          <a:lstStyle/>
          <a:p>
            <a:r>
              <a:rPr lang="zh-CN" altLang="en-US" dirty="0"/>
              <a:t>需要将旋转后的坐标转化为标准坐标系中的坐标，转化关系为</a:t>
            </a:r>
          </a:p>
        </p:txBody>
      </p:sp>
      <p:pic>
        <p:nvPicPr>
          <p:cNvPr id="21" name="图片 20" descr="图片包含 物体&#10;&#10;描述已自动生成">
            <a:extLst>
              <a:ext uri="{FF2B5EF4-FFF2-40B4-BE49-F238E27FC236}">
                <a16:creationId xmlns:a16="http://schemas.microsoft.com/office/drawing/2014/main" id="{DC8E3FDC-F37B-4E6C-A086-85C7650B2F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8899" y="3295528"/>
            <a:ext cx="2082907" cy="330217"/>
          </a:xfrm>
          <a:prstGeom prst="rect">
            <a:avLst/>
          </a:prstGeom>
        </p:spPr>
      </p:pic>
      <p:sp>
        <p:nvSpPr>
          <p:cNvPr id="24" name="矩形 23">
            <a:extLst>
              <a:ext uri="{FF2B5EF4-FFF2-40B4-BE49-F238E27FC236}">
                <a16:creationId xmlns:a16="http://schemas.microsoft.com/office/drawing/2014/main" id="{BD2D7319-6F5C-4810-A051-3C9D392D87F2}"/>
              </a:ext>
            </a:extLst>
          </p:cNvPr>
          <p:cNvSpPr/>
          <p:nvPr/>
        </p:nvSpPr>
        <p:spPr>
          <a:xfrm>
            <a:off x="4325212" y="3887748"/>
            <a:ext cx="6096000" cy="738664"/>
          </a:xfrm>
          <a:prstGeom prst="rect">
            <a:avLst/>
          </a:prstGeom>
        </p:spPr>
        <p:txBody>
          <a:bodyPr>
            <a:spAutoFit/>
          </a:bodyPr>
          <a:lstStyle/>
          <a:p>
            <a:r>
              <a:rPr lang="zh-CN" altLang="en-US" sz="2400" b="1" spc="300" dirty="0">
                <a:solidFill>
                  <a:schemeClr val="tx2">
                    <a:lumMod val="75000"/>
                    <a:lumOff val="25000"/>
                  </a:schemeClr>
                </a:solidFill>
              </a:rPr>
              <a:t>计算各点密度。</a:t>
            </a:r>
            <a:r>
              <a:rPr lang="zh-CN" altLang="en-US" dirty="0"/>
              <a:t>针对离散函数，使用求和方式可得密度计算公式：</a:t>
            </a:r>
          </a:p>
        </p:txBody>
      </p:sp>
    </p:spTree>
    <p:extLst>
      <p:ext uri="{BB962C8B-B14F-4D97-AF65-F5344CB8AC3E}">
        <p14:creationId xmlns:p14="http://schemas.microsoft.com/office/powerpoint/2010/main" val="2871795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0966D55-5213-42BF-9347-2A007556AEE1}"/>
              </a:ext>
            </a:extLst>
          </p:cNvPr>
          <p:cNvSpPr>
            <a:spLocks noGrp="1"/>
          </p:cNvSpPr>
          <p:nvPr>
            <p:ph type="body" sz="quarter" idx="10"/>
          </p:nvPr>
        </p:nvSpPr>
        <p:spPr>
          <a:xfrm>
            <a:off x="875632" y="556153"/>
            <a:ext cx="1008182" cy="553581"/>
          </a:xfrm>
        </p:spPr>
        <p:txBody>
          <a:bodyPr/>
          <a:lstStyle/>
          <a:p>
            <a:r>
              <a:rPr lang="zh-CN" altLang="en-US" dirty="0"/>
              <a:t>滤波</a:t>
            </a:r>
          </a:p>
        </p:txBody>
      </p:sp>
      <p:sp>
        <p:nvSpPr>
          <p:cNvPr id="27" name="矩形 26">
            <a:extLst>
              <a:ext uri="{FF2B5EF4-FFF2-40B4-BE49-F238E27FC236}">
                <a16:creationId xmlns:a16="http://schemas.microsoft.com/office/drawing/2014/main" id="{A88AA63C-69E9-4571-8B2B-0CA656DC60B4}"/>
              </a:ext>
            </a:extLst>
          </p:cNvPr>
          <p:cNvSpPr/>
          <p:nvPr/>
        </p:nvSpPr>
        <p:spPr>
          <a:xfrm>
            <a:off x="733303" y="1597417"/>
            <a:ext cx="4732434" cy="2224583"/>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rPr>
              <a:t>使用反向投影重建算法获得的数据存在噪声。</a:t>
            </a:r>
            <a:endParaRPr lang="en-US" altLang="zh-CN" dirty="0">
              <a:solidFill>
                <a:schemeClr val="tx1">
                  <a:lumMod val="75000"/>
                  <a:lumOff val="25000"/>
                </a:schemeClr>
              </a:solidFill>
            </a:endParaRPr>
          </a:p>
          <a:p>
            <a:pPr algn="just">
              <a:lnSpc>
                <a:spcPct val="130000"/>
              </a:lnSpc>
            </a:pPr>
            <a:r>
              <a:rPr lang="zh-CN" altLang="en-US" dirty="0">
                <a:solidFill>
                  <a:schemeClr val="tx1">
                    <a:lumMod val="75000"/>
                    <a:lumOff val="25000"/>
                  </a:schemeClr>
                </a:solidFill>
              </a:rPr>
              <a:t>为此需要引入滤波算法。选择</a:t>
            </a:r>
            <a:r>
              <a:rPr lang="en-US" altLang="zh-CN" dirty="0">
                <a:solidFill>
                  <a:schemeClr val="tx1">
                    <a:lumMod val="75000"/>
                    <a:lumOff val="25000"/>
                  </a:schemeClr>
                </a:solidFill>
              </a:rPr>
              <a:t>R-L</a:t>
            </a:r>
            <a:r>
              <a:rPr lang="zh-CN" altLang="en-US" dirty="0">
                <a:solidFill>
                  <a:schemeClr val="tx1">
                    <a:lumMod val="75000"/>
                    <a:lumOff val="25000"/>
                  </a:schemeClr>
                </a:solidFill>
              </a:rPr>
              <a:t>滤波器，滤</a:t>
            </a:r>
            <a:endParaRPr lang="en-US" altLang="zh-CN" dirty="0">
              <a:solidFill>
                <a:schemeClr val="tx1">
                  <a:lumMod val="75000"/>
                  <a:lumOff val="25000"/>
                </a:schemeClr>
              </a:solidFill>
            </a:endParaRPr>
          </a:p>
          <a:p>
            <a:pPr algn="just">
              <a:lnSpc>
                <a:spcPct val="130000"/>
              </a:lnSpc>
            </a:pPr>
            <a:r>
              <a:rPr lang="zh-CN" altLang="en-US" dirty="0">
                <a:solidFill>
                  <a:schemeClr val="tx1">
                    <a:lumMod val="75000"/>
                    <a:lumOff val="25000"/>
                  </a:schemeClr>
                </a:solidFill>
              </a:rPr>
              <a:t>波函数为：</a:t>
            </a:r>
            <a:endParaRPr lang="en-US" altLang="zh-CN" dirty="0">
              <a:solidFill>
                <a:schemeClr val="tx1">
                  <a:lumMod val="75000"/>
                  <a:lumOff val="25000"/>
                </a:schemeClr>
              </a:solidFill>
            </a:endParaRPr>
          </a:p>
          <a:p>
            <a:pPr algn="just">
              <a:lnSpc>
                <a:spcPct val="130000"/>
              </a:lnSpc>
            </a:pPr>
            <a:endParaRPr lang="en-US" altLang="zh-CN" dirty="0">
              <a:solidFill>
                <a:schemeClr val="tx1">
                  <a:lumMod val="75000"/>
                  <a:lumOff val="25000"/>
                </a:schemeClr>
              </a:solidFill>
            </a:endParaRPr>
          </a:p>
          <a:p>
            <a:pPr algn="just">
              <a:lnSpc>
                <a:spcPct val="130000"/>
              </a:lnSpc>
            </a:pPr>
            <a:endParaRPr lang="en-US" altLang="zh-CN" dirty="0">
              <a:solidFill>
                <a:schemeClr val="tx1">
                  <a:lumMod val="75000"/>
                  <a:lumOff val="25000"/>
                </a:schemeClr>
              </a:solidFill>
            </a:endParaRPr>
          </a:p>
          <a:p>
            <a:pPr algn="just">
              <a:lnSpc>
                <a:spcPct val="130000"/>
              </a:lnSpc>
            </a:pPr>
            <a:r>
              <a:rPr lang="zh-CN" altLang="en-US" dirty="0">
                <a:solidFill>
                  <a:schemeClr val="tx1">
                    <a:lumMod val="75000"/>
                    <a:lumOff val="25000"/>
                  </a:schemeClr>
                </a:solidFill>
              </a:rPr>
              <a:t>此时，新的密度计算函数为：</a:t>
            </a:r>
          </a:p>
        </p:txBody>
      </p:sp>
      <p:cxnSp>
        <p:nvCxnSpPr>
          <p:cNvPr id="34" name="直接连接符 33">
            <a:extLst>
              <a:ext uri="{FF2B5EF4-FFF2-40B4-BE49-F238E27FC236}">
                <a16:creationId xmlns:a16="http://schemas.microsoft.com/office/drawing/2014/main" id="{886066E7-D1E6-46A1-96AC-25AC1FF47EF8}"/>
              </a:ext>
            </a:extLst>
          </p:cNvPr>
          <p:cNvCxnSpPr>
            <a:cxnSpLocks/>
          </p:cNvCxnSpPr>
          <p:nvPr/>
        </p:nvCxnSpPr>
        <p:spPr>
          <a:xfrm>
            <a:off x="1158192" y="2042160"/>
            <a:ext cx="19659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E1B55DC-0969-4119-8410-6D447356E904}"/>
              </a:ext>
            </a:extLst>
          </p:cNvPr>
          <p:cNvCxnSpPr>
            <a:cxnSpLocks/>
          </p:cNvCxnSpPr>
          <p:nvPr/>
        </p:nvCxnSpPr>
        <p:spPr>
          <a:xfrm>
            <a:off x="1158192" y="2910840"/>
            <a:ext cx="19659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图片 6" descr="图片包含 电子产品, iPod&#10;&#10;描述已自动生成">
            <a:extLst>
              <a:ext uri="{FF2B5EF4-FFF2-40B4-BE49-F238E27FC236}">
                <a16:creationId xmlns:a16="http://schemas.microsoft.com/office/drawing/2014/main" id="{1043496E-3D2C-48F7-AEE8-AF2431F5B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626" y="3741387"/>
            <a:ext cx="5435806" cy="2469759"/>
          </a:xfrm>
          <a:prstGeom prst="rect">
            <a:avLst/>
          </a:prstGeom>
        </p:spPr>
      </p:pic>
      <p:pic>
        <p:nvPicPr>
          <p:cNvPr id="9" name="图片 8" descr="图片包含 物体&#10;&#10;描述已自动生成">
            <a:extLst>
              <a:ext uri="{FF2B5EF4-FFF2-40B4-BE49-F238E27FC236}">
                <a16:creationId xmlns:a16="http://schemas.microsoft.com/office/drawing/2014/main" id="{9674453A-55C5-47DD-87CA-BA33FA874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06" y="2910840"/>
            <a:ext cx="2419474" cy="298465"/>
          </a:xfrm>
          <a:prstGeom prst="rect">
            <a:avLst/>
          </a:prstGeom>
        </p:spPr>
      </p:pic>
      <p:pic>
        <p:nvPicPr>
          <p:cNvPr id="11" name="图片 10" descr="图片包含 文字&#10;&#10;描述已自动生成">
            <a:extLst>
              <a:ext uri="{FF2B5EF4-FFF2-40B4-BE49-F238E27FC236}">
                <a16:creationId xmlns:a16="http://schemas.microsoft.com/office/drawing/2014/main" id="{133FCA9E-C96C-455F-9790-2E2CD82AC2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506" y="4077984"/>
            <a:ext cx="3664138" cy="1936850"/>
          </a:xfrm>
          <a:prstGeom prst="rect">
            <a:avLst/>
          </a:prstGeom>
        </p:spPr>
      </p:pic>
      <p:cxnSp>
        <p:nvCxnSpPr>
          <p:cNvPr id="45" name="直接连接符 44">
            <a:extLst>
              <a:ext uri="{FF2B5EF4-FFF2-40B4-BE49-F238E27FC236}">
                <a16:creationId xmlns:a16="http://schemas.microsoft.com/office/drawing/2014/main" id="{72A701AF-13D0-49A3-AC15-ABC245EA7C4A}"/>
              </a:ext>
            </a:extLst>
          </p:cNvPr>
          <p:cNvCxnSpPr>
            <a:cxnSpLocks/>
          </p:cNvCxnSpPr>
          <p:nvPr/>
        </p:nvCxnSpPr>
        <p:spPr>
          <a:xfrm>
            <a:off x="5729207" y="1725478"/>
            <a:ext cx="36756" cy="4220705"/>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4" name="图片 13" descr="图片包含 室内, 墙壁&#10;&#10;描述已自动生成">
            <a:extLst>
              <a:ext uri="{FF2B5EF4-FFF2-40B4-BE49-F238E27FC236}">
                <a16:creationId xmlns:a16="http://schemas.microsoft.com/office/drawing/2014/main" id="{A81C2668-B564-4C24-8752-0B125745F8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0626" y="1702317"/>
            <a:ext cx="2855583" cy="1596961"/>
          </a:xfrm>
          <a:prstGeom prst="rect">
            <a:avLst/>
          </a:prstGeom>
        </p:spPr>
      </p:pic>
      <p:pic>
        <p:nvPicPr>
          <p:cNvPr id="16" name="图片 15" descr="图片包含 墙壁, 室内, 餐桌&#10;&#10;描述已自动生成">
            <a:extLst>
              <a:ext uri="{FF2B5EF4-FFF2-40B4-BE49-F238E27FC236}">
                <a16:creationId xmlns:a16="http://schemas.microsoft.com/office/drawing/2014/main" id="{D797E87C-2EDF-4775-B98C-09779F0CD4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400" y="1704957"/>
            <a:ext cx="3076297" cy="1607968"/>
          </a:xfrm>
          <a:prstGeom prst="rect">
            <a:avLst/>
          </a:prstGeom>
        </p:spPr>
      </p:pic>
      <p:sp>
        <p:nvSpPr>
          <p:cNvPr id="17" name="文本框 16">
            <a:extLst>
              <a:ext uri="{FF2B5EF4-FFF2-40B4-BE49-F238E27FC236}">
                <a16:creationId xmlns:a16="http://schemas.microsoft.com/office/drawing/2014/main" id="{0C9233A0-4401-4D93-8C03-510B21D76255}"/>
              </a:ext>
            </a:extLst>
          </p:cNvPr>
          <p:cNvSpPr txBox="1"/>
          <p:nvPr/>
        </p:nvSpPr>
        <p:spPr>
          <a:xfrm>
            <a:off x="6534339" y="3299278"/>
            <a:ext cx="4304142" cy="523220"/>
          </a:xfrm>
          <a:prstGeom prst="rect">
            <a:avLst/>
          </a:prstGeom>
          <a:noFill/>
        </p:spPr>
        <p:txBody>
          <a:bodyPr wrap="square" rtlCol="0">
            <a:spAutoFit/>
          </a:bodyPr>
          <a:lstStyle/>
          <a:p>
            <a:pPr>
              <a:spcBef>
                <a:spcPts val="1000"/>
              </a:spcBef>
            </a:pPr>
            <a:r>
              <a:rPr lang="zh-CN" altLang="en-US" sz="2800" b="1" spc="300" dirty="0">
                <a:gradFill>
                  <a:gsLst>
                    <a:gs pos="0">
                      <a:schemeClr val="accent1">
                        <a:lumMod val="30000"/>
                      </a:schemeClr>
                    </a:gs>
                    <a:gs pos="100000">
                      <a:schemeClr val="accent1">
                        <a:lumMod val="30000"/>
                      </a:schemeClr>
                    </a:gs>
                  </a:gsLst>
                  <a:lin ang="5400000" scaled="1"/>
                </a:gradFill>
              </a:rPr>
              <a:t>滤波前           滤波后</a:t>
            </a:r>
          </a:p>
        </p:txBody>
      </p:sp>
    </p:spTree>
    <p:extLst>
      <p:ext uri="{BB962C8B-B14F-4D97-AF65-F5344CB8AC3E}">
        <p14:creationId xmlns:p14="http://schemas.microsoft.com/office/powerpoint/2010/main" val="170793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B8DF6EB-C914-4E26-BECA-DE0A4FD62BC9}"/>
              </a:ext>
            </a:extLst>
          </p:cNvPr>
          <p:cNvSpPr>
            <a:spLocks noGrp="1"/>
          </p:cNvSpPr>
          <p:nvPr>
            <p:ph type="body" sz="quarter" idx="13"/>
          </p:nvPr>
        </p:nvSpPr>
        <p:spPr/>
        <p:txBody>
          <a:bodyPr/>
          <a:lstStyle/>
          <a:p>
            <a:r>
              <a:rPr lang="zh-CN" altLang="en-US" dirty="0">
                <a:solidFill>
                  <a:schemeClr val="tx1"/>
                </a:solidFill>
              </a:rPr>
              <a:t>题意分析</a:t>
            </a:r>
          </a:p>
        </p:txBody>
      </p:sp>
      <p:sp>
        <p:nvSpPr>
          <p:cNvPr id="3" name="文本占位符 2">
            <a:extLst>
              <a:ext uri="{FF2B5EF4-FFF2-40B4-BE49-F238E27FC236}">
                <a16:creationId xmlns:a16="http://schemas.microsoft.com/office/drawing/2014/main" id="{2C281F33-0C94-4389-98AF-924C996F7CC6}"/>
              </a:ext>
            </a:extLst>
          </p:cNvPr>
          <p:cNvSpPr>
            <a:spLocks noGrp="1"/>
          </p:cNvSpPr>
          <p:nvPr>
            <p:ph type="body" sz="quarter" idx="14"/>
          </p:nvPr>
        </p:nvSpPr>
        <p:spPr/>
        <p:txBody>
          <a:bodyPr/>
          <a:lstStyle/>
          <a:p>
            <a:r>
              <a:rPr lang="zh-CN" altLang="en-US" dirty="0">
                <a:solidFill>
                  <a:schemeClr val="tx1"/>
                </a:solidFill>
              </a:rPr>
              <a:t>解题思路</a:t>
            </a:r>
          </a:p>
        </p:txBody>
      </p:sp>
      <p:sp>
        <p:nvSpPr>
          <p:cNvPr id="4" name="文本占位符 3">
            <a:extLst>
              <a:ext uri="{FF2B5EF4-FFF2-40B4-BE49-F238E27FC236}">
                <a16:creationId xmlns:a16="http://schemas.microsoft.com/office/drawing/2014/main" id="{D240E11B-EC57-4849-89B4-F58A85231890}"/>
              </a:ext>
            </a:extLst>
          </p:cNvPr>
          <p:cNvSpPr>
            <a:spLocks noGrp="1"/>
          </p:cNvSpPr>
          <p:nvPr>
            <p:ph type="body" sz="quarter" idx="15"/>
          </p:nvPr>
        </p:nvSpPr>
        <p:spPr/>
        <p:txBody>
          <a:bodyPr/>
          <a:lstStyle/>
          <a:p>
            <a:r>
              <a:rPr lang="zh-CN" altLang="en-US" dirty="0">
                <a:solidFill>
                  <a:schemeClr val="tx1"/>
                </a:solidFill>
              </a:rPr>
              <a:t>建立模型</a:t>
            </a:r>
          </a:p>
        </p:txBody>
      </p:sp>
      <p:sp>
        <p:nvSpPr>
          <p:cNvPr id="5" name="文本占位符 4">
            <a:extLst>
              <a:ext uri="{FF2B5EF4-FFF2-40B4-BE49-F238E27FC236}">
                <a16:creationId xmlns:a16="http://schemas.microsoft.com/office/drawing/2014/main" id="{E1D8037F-7F7D-4396-9055-6AB00C37AF59}"/>
              </a:ext>
            </a:extLst>
          </p:cNvPr>
          <p:cNvSpPr>
            <a:spLocks noGrp="1"/>
          </p:cNvSpPr>
          <p:nvPr>
            <p:ph type="body" sz="quarter" idx="16"/>
          </p:nvPr>
        </p:nvSpPr>
        <p:spPr>
          <a:xfrm>
            <a:off x="9685393" y="3919119"/>
            <a:ext cx="723276" cy="341632"/>
          </a:xfrm>
        </p:spPr>
        <p:txBody>
          <a:bodyPr/>
          <a:lstStyle/>
          <a:p>
            <a:r>
              <a:rPr lang="zh-CN" altLang="en-US" dirty="0">
                <a:solidFill>
                  <a:srgbClr val="C00000"/>
                </a:solidFill>
              </a:rPr>
              <a:t>总结</a:t>
            </a:r>
          </a:p>
        </p:txBody>
      </p:sp>
    </p:spTree>
    <p:extLst>
      <p:ext uri="{BB962C8B-B14F-4D97-AF65-F5344CB8AC3E}">
        <p14:creationId xmlns:p14="http://schemas.microsoft.com/office/powerpoint/2010/main" val="3575352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18B6AAB-0275-4A66-BC1B-AAB034498043}"/>
              </a:ext>
            </a:extLst>
          </p:cNvPr>
          <p:cNvSpPr>
            <a:spLocks noGrp="1"/>
          </p:cNvSpPr>
          <p:nvPr>
            <p:ph type="body" sz="quarter" idx="10"/>
          </p:nvPr>
        </p:nvSpPr>
        <p:spPr>
          <a:xfrm>
            <a:off x="875632" y="556153"/>
            <a:ext cx="2193399" cy="553581"/>
          </a:xfrm>
        </p:spPr>
        <p:txBody>
          <a:bodyPr/>
          <a:lstStyle/>
          <a:p>
            <a:r>
              <a:rPr lang="zh-CN" altLang="en-US"/>
              <a:t>逻辑推导页</a:t>
            </a:r>
          </a:p>
        </p:txBody>
      </p:sp>
      <p:cxnSp>
        <p:nvCxnSpPr>
          <p:cNvPr id="27" name="直接连接符 26">
            <a:extLst>
              <a:ext uri="{FF2B5EF4-FFF2-40B4-BE49-F238E27FC236}">
                <a16:creationId xmlns:a16="http://schemas.microsoft.com/office/drawing/2014/main" id="{726F10E7-D074-43C0-8BC8-EA7ED56889D2}"/>
              </a:ext>
            </a:extLst>
          </p:cNvPr>
          <p:cNvCxnSpPr>
            <a:cxnSpLocks/>
          </p:cNvCxnSpPr>
          <p:nvPr/>
        </p:nvCxnSpPr>
        <p:spPr>
          <a:xfrm>
            <a:off x="9328473" y="4958219"/>
            <a:ext cx="20515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8" name="图示 27">
            <a:extLst>
              <a:ext uri="{FF2B5EF4-FFF2-40B4-BE49-F238E27FC236}">
                <a16:creationId xmlns:a16="http://schemas.microsoft.com/office/drawing/2014/main" id="{0CE7AFF9-5FE3-46A5-AD7E-D0A8EE91C285}"/>
              </a:ext>
            </a:extLst>
          </p:cNvPr>
          <p:cNvGraphicFramePr/>
          <p:nvPr>
            <p:extLst>
              <p:ext uri="{D42A27DB-BD31-4B8C-83A1-F6EECF244321}">
                <p14:modId xmlns:p14="http://schemas.microsoft.com/office/powerpoint/2010/main" val="3949067236"/>
              </p:ext>
            </p:extLst>
          </p:nvPr>
        </p:nvGraphicFramePr>
        <p:xfrm>
          <a:off x="3017003" y="1601510"/>
          <a:ext cx="6986642" cy="465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948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descr="卡通人物&#10;&#10;描述已自动生成">
            <a:extLst>
              <a:ext uri="{FF2B5EF4-FFF2-40B4-BE49-F238E27FC236}">
                <a16:creationId xmlns:a16="http://schemas.microsoft.com/office/drawing/2014/main" id="{21F5CB52-D4CA-4FA4-AA5B-A1D7239A7011}"/>
              </a:ext>
            </a:extLst>
          </p:cNvPr>
          <p:cNvPicPr>
            <a:picLocks noChangeAspect="1"/>
          </p:cNvPicPr>
          <p:nvPr/>
        </p:nvPicPr>
        <p:blipFill rotWithShape="1">
          <a:blip r:embed="rId2">
            <a:extLst>
              <a:ext uri="{28A0092B-C50C-407E-A947-70E740481C1C}">
                <a14:useLocalDpi xmlns:a14="http://schemas.microsoft.com/office/drawing/2010/main" val="0"/>
              </a:ext>
            </a:extLst>
          </a:blip>
          <a:srcRect r="2223" b="1"/>
          <a:stretch/>
        </p:blipFill>
        <p:spPr>
          <a:xfrm>
            <a:off x="20" y="10"/>
            <a:ext cx="12191980" cy="6857990"/>
          </a:xfrm>
          <a:prstGeom prst="rect">
            <a:avLst/>
          </a:prstGeom>
        </p:spPr>
      </p:pic>
    </p:spTree>
    <p:extLst>
      <p:ext uri="{BB962C8B-B14F-4D97-AF65-F5344CB8AC3E}">
        <p14:creationId xmlns:p14="http://schemas.microsoft.com/office/powerpoint/2010/main" val="101880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9DB114-1957-4965-AD2A-8249D8126A55}"/>
              </a:ext>
            </a:extLst>
          </p:cNvPr>
          <p:cNvSpPr>
            <a:spLocks noGrp="1"/>
          </p:cNvSpPr>
          <p:nvPr>
            <p:ph type="body" sz="quarter" idx="10"/>
          </p:nvPr>
        </p:nvSpPr>
        <p:spPr>
          <a:xfrm>
            <a:off x="864058" y="486705"/>
            <a:ext cx="1792010" cy="553581"/>
          </a:xfrm>
        </p:spPr>
        <p:txBody>
          <a:bodyPr/>
          <a:lstStyle/>
          <a:p>
            <a:r>
              <a:rPr lang="zh-CN" altLang="en-US" dirty="0"/>
              <a:t>课程内容</a:t>
            </a:r>
          </a:p>
        </p:txBody>
      </p:sp>
      <p:sp>
        <p:nvSpPr>
          <p:cNvPr id="25" name="文本框 24">
            <a:extLst>
              <a:ext uri="{FF2B5EF4-FFF2-40B4-BE49-F238E27FC236}">
                <a16:creationId xmlns:a16="http://schemas.microsoft.com/office/drawing/2014/main" id="{B87830D2-1E1F-4DCC-A17B-5DDDCC63F6A9}"/>
              </a:ext>
            </a:extLst>
          </p:cNvPr>
          <p:cNvSpPr txBox="1"/>
          <p:nvPr/>
        </p:nvSpPr>
        <p:spPr>
          <a:xfrm>
            <a:off x="1103275" y="3483300"/>
            <a:ext cx="654345"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2</a:t>
            </a:r>
            <a:endParaRPr lang="zh-CN" altLang="en-US" sz="6600" b="1" i="1" dirty="0">
              <a:solidFill>
                <a:schemeClr val="tx1">
                  <a:lumMod val="75000"/>
                  <a:lumOff val="25000"/>
                </a:schemeClr>
              </a:solidFill>
            </a:endParaRPr>
          </a:p>
        </p:txBody>
      </p:sp>
      <p:cxnSp>
        <p:nvCxnSpPr>
          <p:cNvPr id="26" name="直接连接符 25">
            <a:extLst>
              <a:ext uri="{FF2B5EF4-FFF2-40B4-BE49-F238E27FC236}">
                <a16:creationId xmlns:a16="http://schemas.microsoft.com/office/drawing/2014/main" id="{45C968F7-F709-4C17-BABA-065F662148CB}"/>
              </a:ext>
            </a:extLst>
          </p:cNvPr>
          <p:cNvCxnSpPr>
            <a:cxnSpLocks/>
          </p:cNvCxnSpPr>
          <p:nvPr/>
        </p:nvCxnSpPr>
        <p:spPr>
          <a:xfrm>
            <a:off x="1169277" y="4461021"/>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321ED24-464B-4A5E-847C-B92DD1BCEC7E}"/>
              </a:ext>
            </a:extLst>
          </p:cNvPr>
          <p:cNvSpPr txBox="1"/>
          <p:nvPr/>
        </p:nvSpPr>
        <p:spPr>
          <a:xfrm>
            <a:off x="1222092" y="1990295"/>
            <a:ext cx="654345"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1</a:t>
            </a:r>
            <a:endParaRPr lang="zh-CN" altLang="en-US" sz="6600" b="1" i="1" dirty="0">
              <a:solidFill>
                <a:schemeClr val="tx1">
                  <a:lumMod val="75000"/>
                  <a:lumOff val="25000"/>
                </a:schemeClr>
              </a:solidFill>
            </a:endParaRPr>
          </a:p>
        </p:txBody>
      </p:sp>
      <p:cxnSp>
        <p:nvCxnSpPr>
          <p:cNvPr id="11" name="直接连接符 10">
            <a:extLst>
              <a:ext uri="{FF2B5EF4-FFF2-40B4-BE49-F238E27FC236}">
                <a16:creationId xmlns:a16="http://schemas.microsoft.com/office/drawing/2014/main" id="{94EEC406-A2A7-46BF-A65D-66AE7DEB3BF1}"/>
              </a:ext>
            </a:extLst>
          </p:cNvPr>
          <p:cNvCxnSpPr>
            <a:cxnSpLocks/>
          </p:cNvCxnSpPr>
          <p:nvPr/>
        </p:nvCxnSpPr>
        <p:spPr>
          <a:xfrm>
            <a:off x="1288095" y="2968016"/>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57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0350346-1DAD-4EE0-ACF8-E41E2B7EC95D}"/>
              </a:ext>
            </a:extLst>
          </p:cNvPr>
          <p:cNvSpPr>
            <a:spLocks noGrp="1"/>
          </p:cNvSpPr>
          <p:nvPr>
            <p:ph type="body" sz="quarter" idx="10"/>
          </p:nvPr>
        </p:nvSpPr>
        <p:spPr>
          <a:xfrm>
            <a:off x="875632" y="556153"/>
            <a:ext cx="1792010" cy="553581"/>
          </a:xfrm>
        </p:spPr>
        <p:txBody>
          <a:bodyPr/>
          <a:lstStyle/>
          <a:p>
            <a:r>
              <a:rPr lang="zh-CN" altLang="en-US" dirty="0"/>
              <a:t>题意分析</a:t>
            </a:r>
          </a:p>
        </p:txBody>
      </p:sp>
      <p:sp>
        <p:nvSpPr>
          <p:cNvPr id="10" name="文本框 9">
            <a:extLst>
              <a:ext uri="{FF2B5EF4-FFF2-40B4-BE49-F238E27FC236}">
                <a16:creationId xmlns:a16="http://schemas.microsoft.com/office/drawing/2014/main" id="{4811F3F9-F5C2-4CBC-84E1-F08AE84AE37A}"/>
              </a:ext>
            </a:extLst>
          </p:cNvPr>
          <p:cNvSpPr txBox="1"/>
          <p:nvPr/>
        </p:nvSpPr>
        <p:spPr>
          <a:xfrm>
            <a:off x="2060473" y="2138054"/>
            <a:ext cx="5590517" cy="1850178"/>
          </a:xfrm>
          <a:prstGeom prst="rect">
            <a:avLst/>
          </a:prstGeom>
          <a:noFill/>
        </p:spPr>
        <p:txBody>
          <a:bodyPr wrap="square" rtlCol="0">
            <a:spAutoFit/>
          </a:bodyPr>
          <a:lstStyle/>
          <a:p>
            <a:pPr algn="just">
              <a:lnSpc>
                <a:spcPct val="130000"/>
              </a:lnSpc>
            </a:pPr>
            <a:r>
              <a:rPr lang="zh-CN" altLang="zh-CN" dirty="0"/>
              <a:t>附件</a:t>
            </a:r>
            <a:r>
              <a:rPr lang="en-US" altLang="zh-CN" dirty="0"/>
              <a:t>3</a:t>
            </a:r>
            <a:r>
              <a:rPr lang="zh-CN" altLang="zh-CN" dirty="0"/>
              <a:t>是利用上述</a:t>
            </a:r>
            <a:r>
              <a:rPr lang="en-US" altLang="zh-CN" dirty="0"/>
              <a:t>CT</a:t>
            </a:r>
            <a:r>
              <a:rPr lang="zh-CN" altLang="zh-CN" dirty="0"/>
              <a:t>系统得到的某未知介质的接收信息。利用</a:t>
            </a:r>
            <a:r>
              <a:rPr lang="en-US" altLang="zh-CN" dirty="0"/>
              <a:t>(1)</a:t>
            </a:r>
            <a:r>
              <a:rPr lang="zh-CN" altLang="zh-CN" dirty="0"/>
              <a:t>中得到的标定参数，确定该未知介质在正方形托盘中的</a:t>
            </a:r>
            <a:r>
              <a:rPr lang="zh-CN" altLang="zh-CN" dirty="0">
                <a:highlight>
                  <a:srgbClr val="FFFF00"/>
                </a:highlight>
              </a:rPr>
              <a:t>位置、几何形状和吸收率</a:t>
            </a:r>
            <a:r>
              <a:rPr lang="zh-CN" altLang="zh-CN" dirty="0"/>
              <a:t>等信息。另外，请具体给出图</a:t>
            </a:r>
            <a:r>
              <a:rPr lang="en-US" altLang="zh-CN" dirty="0"/>
              <a:t>3</a:t>
            </a:r>
            <a:r>
              <a:rPr lang="zh-CN" altLang="zh-CN" dirty="0"/>
              <a:t>所给的</a:t>
            </a:r>
            <a:r>
              <a:rPr lang="en-US" altLang="zh-CN" dirty="0">
                <a:highlight>
                  <a:srgbClr val="FFFF00"/>
                </a:highlight>
              </a:rPr>
              <a:t>10</a:t>
            </a:r>
            <a:r>
              <a:rPr lang="zh-CN" altLang="zh-CN" dirty="0">
                <a:highlight>
                  <a:srgbClr val="FFFF00"/>
                </a:highlight>
              </a:rPr>
              <a:t>个位置处的吸收率</a:t>
            </a:r>
            <a:r>
              <a:rPr lang="zh-CN" altLang="zh-CN" dirty="0"/>
              <a:t>，相应的数据文件见附件</a:t>
            </a:r>
            <a:r>
              <a:rPr lang="en-US" altLang="zh-CN" dirty="0"/>
              <a:t>4</a:t>
            </a:r>
            <a:r>
              <a:rPr lang="zh-CN" altLang="zh-CN" dirty="0"/>
              <a:t>。</a:t>
            </a:r>
            <a:endParaRPr lang="zh-CN" altLang="en-US" dirty="0"/>
          </a:p>
        </p:txBody>
      </p:sp>
      <p:sp>
        <p:nvSpPr>
          <p:cNvPr id="18" name="文本框 17">
            <a:extLst>
              <a:ext uri="{FF2B5EF4-FFF2-40B4-BE49-F238E27FC236}">
                <a16:creationId xmlns:a16="http://schemas.microsoft.com/office/drawing/2014/main" id="{82A98C17-408A-4722-9C70-19D44E288EDE}"/>
              </a:ext>
            </a:extLst>
          </p:cNvPr>
          <p:cNvSpPr txBox="1"/>
          <p:nvPr/>
        </p:nvSpPr>
        <p:spPr>
          <a:xfrm>
            <a:off x="1877239" y="4468596"/>
            <a:ext cx="5908070" cy="1144288"/>
          </a:xfrm>
          <a:prstGeom prst="rect">
            <a:avLst/>
          </a:prstGeom>
          <a:noFill/>
        </p:spPr>
        <p:txBody>
          <a:bodyPr wrap="square" rtlCol="0">
            <a:spAutoFit/>
          </a:bodyPr>
          <a:lstStyle/>
          <a:p>
            <a:pPr algn="just">
              <a:lnSpc>
                <a:spcPct val="130000"/>
              </a:lnSpc>
            </a:pPr>
            <a:r>
              <a:rPr lang="zh-CN" altLang="zh-CN" dirty="0"/>
              <a:t>附件</a:t>
            </a:r>
            <a:r>
              <a:rPr lang="en-US" altLang="zh-CN" dirty="0"/>
              <a:t>5</a:t>
            </a:r>
            <a:r>
              <a:rPr lang="zh-CN" altLang="zh-CN" dirty="0"/>
              <a:t>是利用上述</a:t>
            </a:r>
            <a:r>
              <a:rPr lang="en-US" altLang="zh-CN" dirty="0"/>
              <a:t>CT</a:t>
            </a:r>
            <a:r>
              <a:rPr lang="zh-CN" altLang="zh-CN" dirty="0"/>
              <a:t>系统得到的另一个未知介质的接收信息。利用</a:t>
            </a:r>
            <a:r>
              <a:rPr lang="en-US" altLang="zh-CN" dirty="0"/>
              <a:t>(1)</a:t>
            </a:r>
            <a:r>
              <a:rPr lang="zh-CN" altLang="zh-CN" dirty="0"/>
              <a:t>中得到的标定参数，给出该未知介质的相关信息。另外，请具体给出图</a:t>
            </a:r>
            <a:r>
              <a:rPr lang="en-US" altLang="zh-CN" dirty="0"/>
              <a:t>3</a:t>
            </a:r>
            <a:r>
              <a:rPr lang="zh-CN" altLang="zh-CN" dirty="0"/>
              <a:t>所给的</a:t>
            </a:r>
            <a:r>
              <a:rPr lang="en-US" altLang="zh-CN" dirty="0"/>
              <a:t>10</a:t>
            </a:r>
            <a:r>
              <a:rPr lang="zh-CN" altLang="zh-CN" dirty="0"/>
              <a:t>个位置处的吸收率。</a:t>
            </a:r>
            <a:endParaRPr lang="zh-CN" altLang="en-US" dirty="0"/>
          </a:p>
        </p:txBody>
      </p:sp>
      <p:sp>
        <p:nvSpPr>
          <p:cNvPr id="29" name="文本框 28">
            <a:extLst>
              <a:ext uri="{FF2B5EF4-FFF2-40B4-BE49-F238E27FC236}">
                <a16:creationId xmlns:a16="http://schemas.microsoft.com/office/drawing/2014/main" id="{E6E48762-51AB-44AE-8A84-8B9172438B53}"/>
              </a:ext>
            </a:extLst>
          </p:cNvPr>
          <p:cNvSpPr txBox="1"/>
          <p:nvPr/>
        </p:nvSpPr>
        <p:spPr>
          <a:xfrm>
            <a:off x="1222092" y="1990295"/>
            <a:ext cx="654346"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2</a:t>
            </a:r>
            <a:endParaRPr lang="zh-CN" altLang="en-US" sz="6600" b="1" i="1" dirty="0">
              <a:solidFill>
                <a:schemeClr val="tx1">
                  <a:lumMod val="75000"/>
                  <a:lumOff val="25000"/>
                </a:schemeClr>
              </a:solidFill>
            </a:endParaRPr>
          </a:p>
        </p:txBody>
      </p:sp>
      <p:sp>
        <p:nvSpPr>
          <p:cNvPr id="31" name="文本框 30">
            <a:extLst>
              <a:ext uri="{FF2B5EF4-FFF2-40B4-BE49-F238E27FC236}">
                <a16:creationId xmlns:a16="http://schemas.microsoft.com/office/drawing/2014/main" id="{9A85403F-B311-4D4E-877F-1513EC137502}"/>
              </a:ext>
            </a:extLst>
          </p:cNvPr>
          <p:cNvSpPr txBox="1"/>
          <p:nvPr/>
        </p:nvSpPr>
        <p:spPr>
          <a:xfrm>
            <a:off x="1192845" y="4277906"/>
            <a:ext cx="655949"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3</a:t>
            </a:r>
            <a:endParaRPr lang="zh-CN" altLang="en-US" sz="6600" b="1" i="1" dirty="0">
              <a:solidFill>
                <a:schemeClr val="tx1">
                  <a:lumMod val="75000"/>
                  <a:lumOff val="25000"/>
                </a:schemeClr>
              </a:solidFill>
            </a:endParaRPr>
          </a:p>
        </p:txBody>
      </p:sp>
      <p:cxnSp>
        <p:nvCxnSpPr>
          <p:cNvPr id="34" name="直接连接符 33">
            <a:extLst>
              <a:ext uri="{FF2B5EF4-FFF2-40B4-BE49-F238E27FC236}">
                <a16:creationId xmlns:a16="http://schemas.microsoft.com/office/drawing/2014/main" id="{D189F618-A98C-427E-85B4-678B81530F51}"/>
              </a:ext>
            </a:extLst>
          </p:cNvPr>
          <p:cNvCxnSpPr>
            <a:cxnSpLocks/>
          </p:cNvCxnSpPr>
          <p:nvPr/>
        </p:nvCxnSpPr>
        <p:spPr>
          <a:xfrm flipV="1">
            <a:off x="1267095" y="4277906"/>
            <a:ext cx="6735197" cy="6459"/>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7FC3064-10BD-4FBF-A9EB-7CD731A4691D}"/>
              </a:ext>
            </a:extLst>
          </p:cNvPr>
          <p:cNvCxnSpPr>
            <a:cxnSpLocks/>
          </p:cNvCxnSpPr>
          <p:nvPr/>
        </p:nvCxnSpPr>
        <p:spPr>
          <a:xfrm flipV="1">
            <a:off x="8043619" y="1944766"/>
            <a:ext cx="0" cy="3684087"/>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F4AFB37-F710-48B5-BDFA-30F381ADA580}"/>
              </a:ext>
            </a:extLst>
          </p:cNvPr>
          <p:cNvCxnSpPr>
            <a:cxnSpLocks/>
          </p:cNvCxnSpPr>
          <p:nvPr/>
        </p:nvCxnSpPr>
        <p:spPr>
          <a:xfrm>
            <a:off x="1288095" y="2968016"/>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94CA7A8-1990-4ABF-8E9D-C2EA7A00A26C}"/>
              </a:ext>
            </a:extLst>
          </p:cNvPr>
          <p:cNvCxnSpPr>
            <a:cxnSpLocks/>
          </p:cNvCxnSpPr>
          <p:nvPr/>
        </p:nvCxnSpPr>
        <p:spPr>
          <a:xfrm>
            <a:off x="1288095" y="5286703"/>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C6A5329A-32DF-4A32-A5AF-F04B53185860}"/>
              </a:ext>
            </a:extLst>
          </p:cNvPr>
          <p:cNvPicPr/>
          <p:nvPr/>
        </p:nvPicPr>
        <p:blipFill>
          <a:blip r:embed="rId2">
            <a:extLst>
              <a:ext uri="{28A0092B-C50C-407E-A947-70E740481C1C}">
                <a14:useLocalDpi xmlns:a14="http://schemas.microsoft.com/office/drawing/2010/main" val="0"/>
              </a:ext>
            </a:extLst>
          </a:blip>
          <a:stretch>
            <a:fillRect/>
          </a:stretch>
        </p:blipFill>
        <p:spPr>
          <a:xfrm>
            <a:off x="8065241" y="1841829"/>
            <a:ext cx="3205131" cy="4053663"/>
          </a:xfrm>
          <a:prstGeom prst="rect">
            <a:avLst/>
          </a:prstGeom>
        </p:spPr>
      </p:pic>
    </p:spTree>
    <p:extLst>
      <p:ext uri="{BB962C8B-B14F-4D97-AF65-F5344CB8AC3E}">
        <p14:creationId xmlns:p14="http://schemas.microsoft.com/office/powerpoint/2010/main" val="174296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0350346-1DAD-4EE0-ACF8-E41E2B7EC95D}"/>
              </a:ext>
            </a:extLst>
          </p:cNvPr>
          <p:cNvSpPr>
            <a:spLocks noGrp="1"/>
          </p:cNvSpPr>
          <p:nvPr>
            <p:ph type="body" sz="quarter" idx="10"/>
          </p:nvPr>
        </p:nvSpPr>
        <p:spPr>
          <a:xfrm>
            <a:off x="875632" y="556153"/>
            <a:ext cx="2193399" cy="553581"/>
          </a:xfrm>
        </p:spPr>
        <p:txBody>
          <a:bodyPr/>
          <a:lstStyle/>
          <a:p>
            <a:r>
              <a:rPr lang="zh-CN" altLang="en-US" dirty="0"/>
              <a:t>可视化数据</a:t>
            </a:r>
          </a:p>
        </p:txBody>
      </p:sp>
      <p:sp>
        <p:nvSpPr>
          <p:cNvPr id="3" name="矩形 2">
            <a:extLst>
              <a:ext uri="{FF2B5EF4-FFF2-40B4-BE49-F238E27FC236}">
                <a16:creationId xmlns:a16="http://schemas.microsoft.com/office/drawing/2014/main" id="{B6138119-C5E0-4D15-BE4F-FB28B9633DC3}"/>
              </a:ext>
            </a:extLst>
          </p:cNvPr>
          <p:cNvSpPr/>
          <p:nvPr/>
        </p:nvSpPr>
        <p:spPr>
          <a:xfrm>
            <a:off x="983852" y="3056806"/>
            <a:ext cx="3748029" cy="2308324"/>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zh-CN" b="1" dirty="0">
                <a:solidFill>
                  <a:schemeClr val="accent5">
                    <a:lumMod val="50000"/>
                  </a:schemeClr>
                </a:solidFill>
              </a:rPr>
              <a:t>&gt;&gt;data=</a:t>
            </a:r>
            <a:r>
              <a:rPr lang="en-US" altLang="zh-CN" b="1" dirty="0" err="1">
                <a:solidFill>
                  <a:schemeClr val="accent5">
                    <a:lumMod val="50000"/>
                  </a:schemeClr>
                </a:solidFill>
              </a:rPr>
              <a:t>xlsread</a:t>
            </a:r>
            <a:r>
              <a:rPr lang="en-US" altLang="zh-CN" b="1" dirty="0">
                <a:solidFill>
                  <a:schemeClr val="accent5">
                    <a:lumMod val="50000"/>
                  </a:schemeClr>
                </a:solidFill>
              </a:rPr>
              <a:t>('appendix.xls');</a:t>
            </a:r>
          </a:p>
          <a:p>
            <a:r>
              <a:rPr lang="en-US" altLang="zh-CN" b="1" dirty="0">
                <a:solidFill>
                  <a:schemeClr val="accent5">
                    <a:lumMod val="50000"/>
                  </a:schemeClr>
                </a:solidFill>
              </a:rPr>
              <a:t>&gt;&gt; </a:t>
            </a:r>
            <a:r>
              <a:rPr lang="en-US" altLang="zh-CN" b="1" dirty="0" err="1">
                <a:solidFill>
                  <a:schemeClr val="accent5">
                    <a:lumMod val="50000"/>
                  </a:schemeClr>
                </a:solidFill>
              </a:rPr>
              <a:t>imshow</a:t>
            </a:r>
            <a:r>
              <a:rPr lang="en-US" altLang="zh-CN" b="1" dirty="0">
                <a:solidFill>
                  <a:schemeClr val="accent5">
                    <a:lumMod val="50000"/>
                  </a:schemeClr>
                </a:solidFill>
              </a:rPr>
              <a:t>(data);</a:t>
            </a:r>
          </a:p>
          <a:p>
            <a:endParaRPr lang="en-US" altLang="zh-CN" b="1" dirty="0">
              <a:solidFill>
                <a:schemeClr val="accent5">
                  <a:lumMod val="50000"/>
                </a:schemeClr>
              </a:solidFill>
            </a:endParaRPr>
          </a:p>
          <a:p>
            <a:r>
              <a:rPr lang="en-US" altLang="zh-CN" b="1" dirty="0">
                <a:solidFill>
                  <a:schemeClr val="accent5">
                    <a:lumMod val="50000"/>
                  </a:schemeClr>
                </a:solidFill>
              </a:rPr>
              <a:t>&gt;&gt;data2=</a:t>
            </a:r>
            <a:r>
              <a:rPr lang="en-US" altLang="zh-CN" b="1" dirty="0" err="1">
                <a:solidFill>
                  <a:schemeClr val="accent5">
                    <a:lumMod val="50000"/>
                  </a:schemeClr>
                </a:solidFill>
              </a:rPr>
              <a:t>xlsread</a:t>
            </a:r>
            <a:r>
              <a:rPr lang="en-US" altLang="zh-CN" b="1" dirty="0">
                <a:solidFill>
                  <a:schemeClr val="accent5">
                    <a:lumMod val="50000"/>
                  </a:schemeClr>
                </a:solidFill>
              </a:rPr>
              <a:t>('appendix.xls',2);</a:t>
            </a:r>
          </a:p>
          <a:p>
            <a:r>
              <a:rPr lang="en-US" altLang="zh-CN" b="1" dirty="0">
                <a:solidFill>
                  <a:schemeClr val="accent5">
                    <a:lumMod val="50000"/>
                  </a:schemeClr>
                </a:solidFill>
              </a:rPr>
              <a:t>&gt;&gt; </a:t>
            </a:r>
            <a:r>
              <a:rPr lang="en-US" altLang="zh-CN" b="1" dirty="0" err="1">
                <a:solidFill>
                  <a:schemeClr val="accent5">
                    <a:lumMod val="50000"/>
                  </a:schemeClr>
                </a:solidFill>
              </a:rPr>
              <a:t>imshow</a:t>
            </a:r>
            <a:r>
              <a:rPr lang="en-US" altLang="zh-CN" b="1" dirty="0">
                <a:solidFill>
                  <a:schemeClr val="accent5">
                    <a:lumMod val="50000"/>
                  </a:schemeClr>
                </a:solidFill>
              </a:rPr>
              <a:t>(uint8(data2));</a:t>
            </a:r>
          </a:p>
          <a:p>
            <a:endParaRPr lang="en-US" altLang="zh-CN" b="1" dirty="0">
              <a:solidFill>
                <a:schemeClr val="accent5">
                  <a:lumMod val="50000"/>
                </a:schemeClr>
              </a:solidFill>
            </a:endParaRPr>
          </a:p>
          <a:p>
            <a:r>
              <a:rPr lang="en-US" altLang="zh-CN" b="1" dirty="0">
                <a:solidFill>
                  <a:schemeClr val="accent5">
                    <a:lumMod val="50000"/>
                  </a:schemeClr>
                </a:solidFill>
              </a:rPr>
              <a:t>&gt;&gt;data3=</a:t>
            </a:r>
            <a:r>
              <a:rPr lang="en-US" altLang="zh-CN" b="1" dirty="0" err="1">
                <a:solidFill>
                  <a:schemeClr val="accent5">
                    <a:lumMod val="50000"/>
                  </a:schemeClr>
                </a:solidFill>
              </a:rPr>
              <a:t>xlsread</a:t>
            </a:r>
            <a:r>
              <a:rPr lang="en-US" altLang="zh-CN" b="1" dirty="0">
                <a:solidFill>
                  <a:schemeClr val="accent5">
                    <a:lumMod val="50000"/>
                  </a:schemeClr>
                </a:solidFill>
              </a:rPr>
              <a:t>('appendix.xls',3);</a:t>
            </a:r>
          </a:p>
          <a:p>
            <a:r>
              <a:rPr lang="en-US" altLang="zh-CN" b="1" dirty="0">
                <a:solidFill>
                  <a:schemeClr val="accent5">
                    <a:lumMod val="50000"/>
                  </a:schemeClr>
                </a:solidFill>
              </a:rPr>
              <a:t>&gt;&gt; </a:t>
            </a:r>
            <a:r>
              <a:rPr lang="en-US" altLang="zh-CN" b="1" dirty="0" err="1">
                <a:solidFill>
                  <a:schemeClr val="accent5">
                    <a:lumMod val="50000"/>
                  </a:schemeClr>
                </a:solidFill>
              </a:rPr>
              <a:t>imshow</a:t>
            </a:r>
            <a:r>
              <a:rPr lang="en-US" altLang="zh-CN" b="1" dirty="0">
                <a:solidFill>
                  <a:schemeClr val="accent5">
                    <a:lumMod val="50000"/>
                  </a:schemeClr>
                </a:solidFill>
              </a:rPr>
              <a:t>(uint8(data3));</a:t>
            </a:r>
          </a:p>
        </p:txBody>
      </p:sp>
      <p:sp>
        <p:nvSpPr>
          <p:cNvPr id="7" name="矩形 6">
            <a:extLst>
              <a:ext uri="{FF2B5EF4-FFF2-40B4-BE49-F238E27FC236}">
                <a16:creationId xmlns:a16="http://schemas.microsoft.com/office/drawing/2014/main" id="{E3FCB74B-6F88-415C-A293-80DADDA1E1A2}"/>
              </a:ext>
            </a:extLst>
          </p:cNvPr>
          <p:cNvSpPr/>
          <p:nvPr/>
        </p:nvSpPr>
        <p:spPr>
          <a:xfrm>
            <a:off x="923575" y="2051076"/>
            <a:ext cx="3868201" cy="646331"/>
          </a:xfrm>
          <a:prstGeom prst="rect">
            <a:avLst/>
          </a:prstGeom>
        </p:spPr>
        <p:txBody>
          <a:bodyPr wrap="square">
            <a:spAutoFit/>
          </a:bodyPr>
          <a:lstStyle/>
          <a:p>
            <a:r>
              <a:rPr lang="zh-CN" altLang="en-US" dirty="0">
                <a:latin typeface="Times New Roman" panose="02020603050405020304" pitchFamily="18" charset="0"/>
                <a:ea typeface="SimSun" panose="02010600030101010101" pitchFamily="2" charset="-122"/>
              </a:rPr>
              <a:t>使用以下</a:t>
            </a:r>
            <a:r>
              <a:rPr lang="en-US" altLang="zh-CN" dirty="0">
                <a:latin typeface="Times New Roman" panose="02020603050405020304" pitchFamily="18" charset="0"/>
                <a:ea typeface="SimSun" panose="02010600030101010101" pitchFamily="2" charset="-122"/>
              </a:rPr>
              <a:t>Matlab</a:t>
            </a:r>
            <a:r>
              <a:rPr lang="zh-CN" altLang="en-US" dirty="0">
                <a:latin typeface="Times New Roman" panose="02020603050405020304" pitchFamily="18" charset="0"/>
                <a:ea typeface="SimSun" panose="02010600030101010101" pitchFamily="2" charset="-122"/>
              </a:rPr>
              <a:t>代码读入并可视化数据，如右图所示</a:t>
            </a:r>
            <a:endParaRPr lang="zh-CN" altLang="en-US" dirty="0"/>
          </a:p>
        </p:txBody>
      </p:sp>
      <p:pic>
        <p:nvPicPr>
          <p:cNvPr id="9" name="图片 8">
            <a:extLst>
              <a:ext uri="{FF2B5EF4-FFF2-40B4-BE49-F238E27FC236}">
                <a16:creationId xmlns:a16="http://schemas.microsoft.com/office/drawing/2014/main" id="{0A64D4FE-E864-430B-A299-F9D1801D6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142" y="3352209"/>
            <a:ext cx="2419048" cy="2419048"/>
          </a:xfrm>
          <a:prstGeom prst="rect">
            <a:avLst/>
          </a:prstGeom>
        </p:spPr>
      </p:pic>
      <p:pic>
        <p:nvPicPr>
          <p:cNvPr id="11" name="图片 10">
            <a:extLst>
              <a:ext uri="{FF2B5EF4-FFF2-40B4-BE49-F238E27FC236}">
                <a16:creationId xmlns:a16="http://schemas.microsoft.com/office/drawing/2014/main" id="{B351CC52-4102-496A-BB32-07DE868F2B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60917" y="1597133"/>
            <a:ext cx="1455439" cy="4137288"/>
          </a:xfrm>
          <a:prstGeom prst="rect">
            <a:avLst/>
          </a:prstGeom>
        </p:spPr>
      </p:pic>
      <p:pic>
        <p:nvPicPr>
          <p:cNvPr id="13" name="图片 12">
            <a:extLst>
              <a:ext uri="{FF2B5EF4-FFF2-40B4-BE49-F238E27FC236}">
                <a16:creationId xmlns:a16="http://schemas.microsoft.com/office/drawing/2014/main" id="{FE59E2A6-BFD4-446D-8429-4E59683B367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636020" y="1560297"/>
            <a:ext cx="1479408" cy="4214742"/>
          </a:xfrm>
          <a:prstGeom prst="rect">
            <a:avLst/>
          </a:prstGeom>
        </p:spPr>
      </p:pic>
      <p:sp>
        <p:nvSpPr>
          <p:cNvPr id="17" name="矩形 16">
            <a:extLst>
              <a:ext uri="{FF2B5EF4-FFF2-40B4-BE49-F238E27FC236}">
                <a16:creationId xmlns:a16="http://schemas.microsoft.com/office/drawing/2014/main" id="{01D1B50F-60E8-4C9E-81DA-FB116D09BF00}"/>
              </a:ext>
            </a:extLst>
          </p:cNvPr>
          <p:cNvSpPr/>
          <p:nvPr/>
        </p:nvSpPr>
        <p:spPr>
          <a:xfrm>
            <a:off x="5457813" y="5819748"/>
            <a:ext cx="5667923" cy="369332"/>
          </a:xfrm>
          <a:prstGeom prst="rect">
            <a:avLst/>
          </a:prstGeom>
        </p:spPr>
        <p:txBody>
          <a:bodyPr wrap="square">
            <a:spAutoFit/>
          </a:bodyPr>
          <a:lstStyle/>
          <a:p>
            <a:r>
              <a:rPr lang="zh-CN" altLang="en-US" dirty="0"/>
              <a:t>           附件一                        附件二                  附件三</a:t>
            </a:r>
          </a:p>
        </p:txBody>
      </p:sp>
      <p:cxnSp>
        <p:nvCxnSpPr>
          <p:cNvPr id="19" name="直接连接符 18">
            <a:extLst>
              <a:ext uri="{FF2B5EF4-FFF2-40B4-BE49-F238E27FC236}">
                <a16:creationId xmlns:a16="http://schemas.microsoft.com/office/drawing/2014/main" id="{7E397B6A-3EEC-43C6-BA7E-8FBD766AB07B}"/>
              </a:ext>
            </a:extLst>
          </p:cNvPr>
          <p:cNvCxnSpPr>
            <a:cxnSpLocks/>
          </p:cNvCxnSpPr>
          <p:nvPr/>
        </p:nvCxnSpPr>
        <p:spPr>
          <a:xfrm>
            <a:off x="4951608" y="1637654"/>
            <a:ext cx="0" cy="4379059"/>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06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B8DF6EB-C914-4E26-BECA-DE0A4FD62BC9}"/>
              </a:ext>
            </a:extLst>
          </p:cNvPr>
          <p:cNvSpPr>
            <a:spLocks noGrp="1"/>
          </p:cNvSpPr>
          <p:nvPr>
            <p:ph type="body" sz="quarter" idx="13"/>
          </p:nvPr>
        </p:nvSpPr>
        <p:spPr/>
        <p:txBody>
          <a:bodyPr/>
          <a:lstStyle/>
          <a:p>
            <a:r>
              <a:rPr lang="zh-CN" altLang="en-US" dirty="0">
                <a:solidFill>
                  <a:schemeClr val="tx1"/>
                </a:solidFill>
              </a:rPr>
              <a:t>题意分析</a:t>
            </a:r>
          </a:p>
        </p:txBody>
      </p:sp>
      <p:sp>
        <p:nvSpPr>
          <p:cNvPr id="3" name="文本占位符 2">
            <a:extLst>
              <a:ext uri="{FF2B5EF4-FFF2-40B4-BE49-F238E27FC236}">
                <a16:creationId xmlns:a16="http://schemas.microsoft.com/office/drawing/2014/main" id="{2C281F33-0C94-4389-98AF-924C996F7CC6}"/>
              </a:ext>
            </a:extLst>
          </p:cNvPr>
          <p:cNvSpPr>
            <a:spLocks noGrp="1"/>
          </p:cNvSpPr>
          <p:nvPr>
            <p:ph type="body" sz="quarter" idx="14"/>
          </p:nvPr>
        </p:nvSpPr>
        <p:spPr/>
        <p:txBody>
          <a:bodyPr/>
          <a:lstStyle/>
          <a:p>
            <a:r>
              <a:rPr lang="zh-CN" altLang="en-US" dirty="0">
                <a:solidFill>
                  <a:srgbClr val="C00000"/>
                </a:solidFill>
              </a:rPr>
              <a:t>解题思路</a:t>
            </a:r>
          </a:p>
        </p:txBody>
      </p:sp>
      <p:sp>
        <p:nvSpPr>
          <p:cNvPr id="4" name="文本占位符 3">
            <a:extLst>
              <a:ext uri="{FF2B5EF4-FFF2-40B4-BE49-F238E27FC236}">
                <a16:creationId xmlns:a16="http://schemas.microsoft.com/office/drawing/2014/main" id="{D240E11B-EC57-4849-89B4-F58A85231890}"/>
              </a:ext>
            </a:extLst>
          </p:cNvPr>
          <p:cNvSpPr>
            <a:spLocks noGrp="1"/>
          </p:cNvSpPr>
          <p:nvPr>
            <p:ph type="body" sz="quarter" idx="15"/>
          </p:nvPr>
        </p:nvSpPr>
        <p:spPr/>
        <p:txBody>
          <a:bodyPr/>
          <a:lstStyle/>
          <a:p>
            <a:r>
              <a:rPr lang="zh-CN" altLang="en-US" dirty="0"/>
              <a:t>建立模型</a:t>
            </a:r>
          </a:p>
        </p:txBody>
      </p:sp>
      <p:sp>
        <p:nvSpPr>
          <p:cNvPr id="5" name="文本占位符 4">
            <a:extLst>
              <a:ext uri="{FF2B5EF4-FFF2-40B4-BE49-F238E27FC236}">
                <a16:creationId xmlns:a16="http://schemas.microsoft.com/office/drawing/2014/main" id="{E1D8037F-7F7D-4396-9055-6AB00C37AF59}"/>
              </a:ext>
            </a:extLst>
          </p:cNvPr>
          <p:cNvSpPr>
            <a:spLocks noGrp="1"/>
          </p:cNvSpPr>
          <p:nvPr>
            <p:ph type="body" sz="quarter" idx="16"/>
          </p:nvPr>
        </p:nvSpPr>
        <p:spPr>
          <a:xfrm>
            <a:off x="9685393" y="3919119"/>
            <a:ext cx="723276" cy="341632"/>
          </a:xfrm>
        </p:spPr>
        <p:txBody>
          <a:bodyPr/>
          <a:lstStyle/>
          <a:p>
            <a:r>
              <a:rPr lang="zh-CN" altLang="en-US" dirty="0"/>
              <a:t>总结</a:t>
            </a:r>
          </a:p>
        </p:txBody>
      </p:sp>
    </p:spTree>
    <p:extLst>
      <p:ext uri="{BB962C8B-B14F-4D97-AF65-F5344CB8AC3E}">
        <p14:creationId xmlns:p14="http://schemas.microsoft.com/office/powerpoint/2010/main" val="26050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0350346-1DAD-4EE0-ACF8-E41E2B7EC95D}"/>
              </a:ext>
            </a:extLst>
          </p:cNvPr>
          <p:cNvSpPr>
            <a:spLocks noGrp="1"/>
          </p:cNvSpPr>
          <p:nvPr>
            <p:ph type="body" sz="quarter" idx="10"/>
          </p:nvPr>
        </p:nvSpPr>
        <p:spPr>
          <a:xfrm>
            <a:off x="875632" y="556153"/>
            <a:ext cx="1792010" cy="553581"/>
          </a:xfrm>
        </p:spPr>
        <p:txBody>
          <a:bodyPr/>
          <a:lstStyle/>
          <a:p>
            <a:r>
              <a:rPr lang="zh-CN" altLang="en-US" dirty="0"/>
              <a:t>解题思路</a:t>
            </a:r>
          </a:p>
        </p:txBody>
      </p:sp>
      <p:sp>
        <p:nvSpPr>
          <p:cNvPr id="10" name="文本框 9">
            <a:extLst>
              <a:ext uri="{FF2B5EF4-FFF2-40B4-BE49-F238E27FC236}">
                <a16:creationId xmlns:a16="http://schemas.microsoft.com/office/drawing/2014/main" id="{4811F3F9-F5C2-4CBC-84E1-F08AE84AE37A}"/>
              </a:ext>
            </a:extLst>
          </p:cNvPr>
          <p:cNvSpPr txBox="1"/>
          <p:nvPr/>
        </p:nvSpPr>
        <p:spPr>
          <a:xfrm>
            <a:off x="2060474" y="2375693"/>
            <a:ext cx="3755845" cy="1144288"/>
          </a:xfrm>
          <a:prstGeom prst="rect">
            <a:avLst/>
          </a:prstGeom>
          <a:noFill/>
        </p:spPr>
        <p:txBody>
          <a:bodyPr wrap="square" rtlCol="0">
            <a:spAutoFit/>
          </a:bodyPr>
          <a:lstStyle/>
          <a:p>
            <a:pPr algn="just">
              <a:lnSpc>
                <a:spcPct val="130000"/>
              </a:lnSpc>
            </a:pPr>
            <a:r>
              <a:rPr lang="zh-CN" altLang="en-US" b="1" dirty="0"/>
              <a:t>确定探测器单元间距。</a:t>
            </a:r>
            <a:r>
              <a:rPr lang="zh-CN" altLang="en-US" dirty="0"/>
              <a:t>需要找到特殊条件，对于圆形而言，任意旋转中心下其投影宽度都是不变的</a:t>
            </a:r>
          </a:p>
        </p:txBody>
      </p:sp>
      <p:sp>
        <p:nvSpPr>
          <p:cNvPr id="18" name="文本框 17">
            <a:extLst>
              <a:ext uri="{FF2B5EF4-FFF2-40B4-BE49-F238E27FC236}">
                <a16:creationId xmlns:a16="http://schemas.microsoft.com/office/drawing/2014/main" id="{82A98C17-408A-4722-9C70-19D44E288EDE}"/>
              </a:ext>
            </a:extLst>
          </p:cNvPr>
          <p:cNvSpPr txBox="1"/>
          <p:nvPr/>
        </p:nvSpPr>
        <p:spPr>
          <a:xfrm>
            <a:off x="1877239" y="4468597"/>
            <a:ext cx="3755845" cy="1864485"/>
          </a:xfrm>
          <a:prstGeom prst="rect">
            <a:avLst/>
          </a:prstGeom>
          <a:noFill/>
        </p:spPr>
        <p:txBody>
          <a:bodyPr wrap="square" rtlCol="0">
            <a:spAutoFit/>
          </a:bodyPr>
          <a:lstStyle/>
          <a:p>
            <a:pPr algn="just">
              <a:lnSpc>
                <a:spcPct val="130000"/>
              </a:lnSpc>
            </a:pPr>
            <a:r>
              <a:rPr lang="zh-CN" altLang="en-US" b="1" dirty="0"/>
              <a:t>确定射线方向。</a:t>
            </a:r>
            <a:r>
              <a:rPr lang="zh-CN" altLang="en-US" dirty="0"/>
              <a:t>欲求</a:t>
            </a:r>
            <a:r>
              <a:rPr lang="en-US" altLang="zh-CN" dirty="0"/>
              <a:t>180</a:t>
            </a:r>
            <a:r>
              <a:rPr lang="zh-CN" altLang="en-US" dirty="0"/>
              <a:t>个射线方向，可以使用假设法，计算</a:t>
            </a:r>
            <a:r>
              <a:rPr lang="en-US" altLang="zh-CN" dirty="0"/>
              <a:t>180</a:t>
            </a:r>
            <a:r>
              <a:rPr lang="zh-CN" altLang="en-US" dirty="0"/>
              <a:t>个方向，然后与给定的数据对比，将问题转换为</a:t>
            </a:r>
            <a:r>
              <a:rPr lang="zh-CN" altLang="en-US" b="1" dirty="0"/>
              <a:t>优化问题，</a:t>
            </a:r>
            <a:r>
              <a:rPr lang="zh-CN" altLang="en-US" dirty="0"/>
              <a:t>求得假设值与实际值的最小差即可得所求方向</a:t>
            </a:r>
          </a:p>
        </p:txBody>
      </p:sp>
      <p:sp>
        <p:nvSpPr>
          <p:cNvPr id="26" name="文本框 25">
            <a:extLst>
              <a:ext uri="{FF2B5EF4-FFF2-40B4-BE49-F238E27FC236}">
                <a16:creationId xmlns:a16="http://schemas.microsoft.com/office/drawing/2014/main" id="{DAF09809-4577-4191-AF56-FF56AAA42D94}"/>
              </a:ext>
            </a:extLst>
          </p:cNvPr>
          <p:cNvSpPr txBox="1"/>
          <p:nvPr/>
        </p:nvSpPr>
        <p:spPr>
          <a:xfrm>
            <a:off x="7066515" y="4468597"/>
            <a:ext cx="3755845" cy="1144288"/>
          </a:xfrm>
          <a:prstGeom prst="rect">
            <a:avLst/>
          </a:prstGeom>
          <a:noFill/>
        </p:spPr>
        <p:txBody>
          <a:bodyPr wrap="square" rtlCol="0">
            <a:spAutoFit/>
          </a:bodyPr>
          <a:lstStyle/>
          <a:p>
            <a:pPr algn="just">
              <a:lnSpc>
                <a:spcPct val="130000"/>
              </a:lnSpc>
            </a:pPr>
            <a:r>
              <a:rPr lang="zh-CN" altLang="en-US" b="1" dirty="0"/>
              <a:t>确定未知介质的参数。</a:t>
            </a:r>
            <a:r>
              <a:rPr lang="zh-CN" altLang="en-US" dirty="0"/>
              <a:t>使用反投影重建算法，结合图像滤波和降噪可得</a:t>
            </a:r>
          </a:p>
        </p:txBody>
      </p:sp>
      <p:sp>
        <p:nvSpPr>
          <p:cNvPr id="29" name="文本框 28">
            <a:extLst>
              <a:ext uri="{FF2B5EF4-FFF2-40B4-BE49-F238E27FC236}">
                <a16:creationId xmlns:a16="http://schemas.microsoft.com/office/drawing/2014/main" id="{E6E48762-51AB-44AE-8A84-8B9172438B53}"/>
              </a:ext>
            </a:extLst>
          </p:cNvPr>
          <p:cNvSpPr txBox="1"/>
          <p:nvPr/>
        </p:nvSpPr>
        <p:spPr>
          <a:xfrm>
            <a:off x="1221290" y="2227934"/>
            <a:ext cx="655949"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1</a:t>
            </a:r>
            <a:endParaRPr lang="zh-CN" altLang="en-US" sz="6600" b="1" i="1" dirty="0">
              <a:solidFill>
                <a:schemeClr val="tx1">
                  <a:lumMod val="75000"/>
                  <a:lumOff val="25000"/>
                </a:schemeClr>
              </a:solidFill>
            </a:endParaRPr>
          </a:p>
        </p:txBody>
      </p:sp>
      <p:sp>
        <p:nvSpPr>
          <p:cNvPr id="31" name="文本框 30">
            <a:extLst>
              <a:ext uri="{FF2B5EF4-FFF2-40B4-BE49-F238E27FC236}">
                <a16:creationId xmlns:a16="http://schemas.microsoft.com/office/drawing/2014/main" id="{9A85403F-B311-4D4E-877F-1513EC137502}"/>
              </a:ext>
            </a:extLst>
          </p:cNvPr>
          <p:cNvSpPr txBox="1"/>
          <p:nvPr/>
        </p:nvSpPr>
        <p:spPr>
          <a:xfrm>
            <a:off x="1192845" y="4277906"/>
            <a:ext cx="655949"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3</a:t>
            </a:r>
            <a:endParaRPr lang="zh-CN" altLang="en-US" sz="6600" b="1" i="1" dirty="0">
              <a:solidFill>
                <a:schemeClr val="tx1">
                  <a:lumMod val="75000"/>
                  <a:lumOff val="25000"/>
                </a:schemeClr>
              </a:solidFill>
            </a:endParaRPr>
          </a:p>
        </p:txBody>
      </p:sp>
      <p:sp>
        <p:nvSpPr>
          <p:cNvPr id="33" name="文本框 32">
            <a:extLst>
              <a:ext uri="{FF2B5EF4-FFF2-40B4-BE49-F238E27FC236}">
                <a16:creationId xmlns:a16="http://schemas.microsoft.com/office/drawing/2014/main" id="{8DD423F4-7EA7-4286-81B5-8EE7C686C4A4}"/>
              </a:ext>
            </a:extLst>
          </p:cNvPr>
          <p:cNvSpPr txBox="1"/>
          <p:nvPr/>
        </p:nvSpPr>
        <p:spPr>
          <a:xfrm>
            <a:off x="6316664" y="4277906"/>
            <a:ext cx="655949"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4</a:t>
            </a:r>
            <a:endParaRPr lang="zh-CN" altLang="en-US" sz="6600" b="1" i="1" dirty="0">
              <a:solidFill>
                <a:schemeClr val="tx1">
                  <a:lumMod val="75000"/>
                  <a:lumOff val="25000"/>
                </a:schemeClr>
              </a:solidFill>
            </a:endParaRPr>
          </a:p>
        </p:txBody>
      </p:sp>
      <p:cxnSp>
        <p:nvCxnSpPr>
          <p:cNvPr id="34" name="直接连接符 33">
            <a:extLst>
              <a:ext uri="{FF2B5EF4-FFF2-40B4-BE49-F238E27FC236}">
                <a16:creationId xmlns:a16="http://schemas.microsoft.com/office/drawing/2014/main" id="{D189F618-A98C-427E-85B4-678B81530F51}"/>
              </a:ext>
            </a:extLst>
          </p:cNvPr>
          <p:cNvCxnSpPr>
            <a:cxnSpLocks/>
          </p:cNvCxnSpPr>
          <p:nvPr/>
        </p:nvCxnSpPr>
        <p:spPr>
          <a:xfrm>
            <a:off x="1288095" y="4036018"/>
            <a:ext cx="9534265"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7FC3064-10BD-4FBF-A9EB-7CD731A4691D}"/>
              </a:ext>
            </a:extLst>
          </p:cNvPr>
          <p:cNvCxnSpPr>
            <a:cxnSpLocks/>
          </p:cNvCxnSpPr>
          <p:nvPr/>
        </p:nvCxnSpPr>
        <p:spPr>
          <a:xfrm flipV="1">
            <a:off x="6096000" y="1944766"/>
            <a:ext cx="0" cy="3684087"/>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7D025E8-EAA8-4CE2-AC2E-6864A6E97CC1}"/>
              </a:ext>
            </a:extLst>
          </p:cNvPr>
          <p:cNvSpPr txBox="1"/>
          <p:nvPr/>
        </p:nvSpPr>
        <p:spPr>
          <a:xfrm>
            <a:off x="7066515" y="2375693"/>
            <a:ext cx="3755845" cy="1504386"/>
          </a:xfrm>
          <a:prstGeom prst="rect">
            <a:avLst/>
          </a:prstGeom>
          <a:noFill/>
        </p:spPr>
        <p:txBody>
          <a:bodyPr wrap="square" rtlCol="0">
            <a:spAutoFit/>
          </a:bodyPr>
          <a:lstStyle/>
          <a:p>
            <a:pPr algn="just">
              <a:lnSpc>
                <a:spcPct val="130000"/>
              </a:lnSpc>
            </a:pPr>
            <a:r>
              <a:rPr lang="zh-CN" altLang="en-US" b="1" dirty="0"/>
              <a:t>求解旋转中心位置。</a:t>
            </a:r>
            <a:r>
              <a:rPr lang="zh-CN" altLang="en-US" dirty="0"/>
              <a:t>在正方形托盘中，分别求出射线平行椭圆长轴和短轴入射时，中心线的位置，两条中心线交点即为旋转中心位置。</a:t>
            </a:r>
          </a:p>
        </p:txBody>
      </p:sp>
      <p:sp>
        <p:nvSpPr>
          <p:cNvPr id="17" name="文本框 16">
            <a:extLst>
              <a:ext uri="{FF2B5EF4-FFF2-40B4-BE49-F238E27FC236}">
                <a16:creationId xmlns:a16="http://schemas.microsoft.com/office/drawing/2014/main" id="{6ECD02CC-88A2-48B4-A575-A122169CF983}"/>
              </a:ext>
            </a:extLst>
          </p:cNvPr>
          <p:cNvSpPr txBox="1"/>
          <p:nvPr/>
        </p:nvSpPr>
        <p:spPr>
          <a:xfrm>
            <a:off x="6227331" y="2227934"/>
            <a:ext cx="655949" cy="1107996"/>
          </a:xfrm>
          <a:prstGeom prst="rect">
            <a:avLst/>
          </a:prstGeom>
          <a:noFill/>
        </p:spPr>
        <p:txBody>
          <a:bodyPr wrap="none" rtlCol="0">
            <a:spAutoFit/>
          </a:bodyPr>
          <a:lstStyle/>
          <a:p>
            <a:pPr algn="ctr"/>
            <a:r>
              <a:rPr lang="en-US" altLang="zh-CN" sz="6600" b="1" i="1" dirty="0">
                <a:solidFill>
                  <a:schemeClr val="tx1">
                    <a:lumMod val="75000"/>
                    <a:lumOff val="25000"/>
                  </a:schemeClr>
                </a:solidFill>
              </a:rPr>
              <a:t>2</a:t>
            </a:r>
            <a:endParaRPr lang="zh-CN" altLang="en-US" sz="6600" b="1" i="1" dirty="0">
              <a:solidFill>
                <a:schemeClr val="tx1">
                  <a:lumMod val="75000"/>
                  <a:lumOff val="25000"/>
                </a:schemeClr>
              </a:solidFill>
            </a:endParaRPr>
          </a:p>
        </p:txBody>
      </p:sp>
      <p:cxnSp>
        <p:nvCxnSpPr>
          <p:cNvPr id="19" name="直接连接符 18">
            <a:extLst>
              <a:ext uri="{FF2B5EF4-FFF2-40B4-BE49-F238E27FC236}">
                <a16:creationId xmlns:a16="http://schemas.microsoft.com/office/drawing/2014/main" id="{BF4AFB37-F710-48B5-BDFA-30F381ADA580}"/>
              </a:ext>
            </a:extLst>
          </p:cNvPr>
          <p:cNvCxnSpPr>
            <a:cxnSpLocks/>
          </p:cNvCxnSpPr>
          <p:nvPr/>
        </p:nvCxnSpPr>
        <p:spPr>
          <a:xfrm>
            <a:off x="1288095" y="3205655"/>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F852573-3DE7-4049-A2B8-529B3E516441}"/>
              </a:ext>
            </a:extLst>
          </p:cNvPr>
          <p:cNvCxnSpPr>
            <a:cxnSpLocks/>
          </p:cNvCxnSpPr>
          <p:nvPr/>
        </p:nvCxnSpPr>
        <p:spPr>
          <a:xfrm>
            <a:off x="6300959" y="3205655"/>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94CA7A8-1990-4ABF-8E9D-C2EA7A00A26C}"/>
              </a:ext>
            </a:extLst>
          </p:cNvPr>
          <p:cNvCxnSpPr>
            <a:cxnSpLocks/>
          </p:cNvCxnSpPr>
          <p:nvPr/>
        </p:nvCxnSpPr>
        <p:spPr>
          <a:xfrm>
            <a:off x="1288095" y="5286703"/>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0410FA4-4E47-4C31-927B-43CE4D4C40E9}"/>
              </a:ext>
            </a:extLst>
          </p:cNvPr>
          <p:cNvCxnSpPr>
            <a:cxnSpLocks/>
          </p:cNvCxnSpPr>
          <p:nvPr/>
        </p:nvCxnSpPr>
        <p:spPr>
          <a:xfrm>
            <a:off x="6300959" y="5286703"/>
            <a:ext cx="582321" cy="0"/>
          </a:xfrm>
          <a:prstGeom prst="line">
            <a:avLst/>
          </a:prstGeom>
          <a:ln w="88900" cap="rnd">
            <a:solidFill>
              <a:schemeClr val="accent3">
                <a:alpha val="5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78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B8DF6EB-C914-4E26-BECA-DE0A4FD62BC9}"/>
              </a:ext>
            </a:extLst>
          </p:cNvPr>
          <p:cNvSpPr>
            <a:spLocks noGrp="1"/>
          </p:cNvSpPr>
          <p:nvPr>
            <p:ph type="body" sz="quarter" idx="13"/>
          </p:nvPr>
        </p:nvSpPr>
        <p:spPr/>
        <p:txBody>
          <a:bodyPr/>
          <a:lstStyle/>
          <a:p>
            <a:r>
              <a:rPr lang="zh-CN" altLang="en-US" dirty="0">
                <a:solidFill>
                  <a:schemeClr val="tx1"/>
                </a:solidFill>
              </a:rPr>
              <a:t>题意分析</a:t>
            </a:r>
          </a:p>
        </p:txBody>
      </p:sp>
      <p:sp>
        <p:nvSpPr>
          <p:cNvPr id="3" name="文本占位符 2">
            <a:extLst>
              <a:ext uri="{FF2B5EF4-FFF2-40B4-BE49-F238E27FC236}">
                <a16:creationId xmlns:a16="http://schemas.microsoft.com/office/drawing/2014/main" id="{2C281F33-0C94-4389-98AF-924C996F7CC6}"/>
              </a:ext>
            </a:extLst>
          </p:cNvPr>
          <p:cNvSpPr>
            <a:spLocks noGrp="1"/>
          </p:cNvSpPr>
          <p:nvPr>
            <p:ph type="body" sz="quarter" idx="14"/>
          </p:nvPr>
        </p:nvSpPr>
        <p:spPr/>
        <p:txBody>
          <a:bodyPr/>
          <a:lstStyle/>
          <a:p>
            <a:r>
              <a:rPr lang="zh-CN" altLang="en-US" dirty="0">
                <a:solidFill>
                  <a:schemeClr val="tx1"/>
                </a:solidFill>
              </a:rPr>
              <a:t>解题思路</a:t>
            </a:r>
          </a:p>
        </p:txBody>
      </p:sp>
      <p:sp>
        <p:nvSpPr>
          <p:cNvPr id="4" name="文本占位符 3">
            <a:extLst>
              <a:ext uri="{FF2B5EF4-FFF2-40B4-BE49-F238E27FC236}">
                <a16:creationId xmlns:a16="http://schemas.microsoft.com/office/drawing/2014/main" id="{D240E11B-EC57-4849-89B4-F58A85231890}"/>
              </a:ext>
            </a:extLst>
          </p:cNvPr>
          <p:cNvSpPr>
            <a:spLocks noGrp="1"/>
          </p:cNvSpPr>
          <p:nvPr>
            <p:ph type="body" sz="quarter" idx="15"/>
          </p:nvPr>
        </p:nvSpPr>
        <p:spPr/>
        <p:txBody>
          <a:bodyPr/>
          <a:lstStyle/>
          <a:p>
            <a:r>
              <a:rPr lang="zh-CN" altLang="en-US" dirty="0">
                <a:solidFill>
                  <a:srgbClr val="C00000"/>
                </a:solidFill>
              </a:rPr>
              <a:t>建立模型</a:t>
            </a:r>
          </a:p>
        </p:txBody>
      </p:sp>
      <p:sp>
        <p:nvSpPr>
          <p:cNvPr id="5" name="文本占位符 4">
            <a:extLst>
              <a:ext uri="{FF2B5EF4-FFF2-40B4-BE49-F238E27FC236}">
                <a16:creationId xmlns:a16="http://schemas.microsoft.com/office/drawing/2014/main" id="{E1D8037F-7F7D-4396-9055-6AB00C37AF59}"/>
              </a:ext>
            </a:extLst>
          </p:cNvPr>
          <p:cNvSpPr>
            <a:spLocks noGrp="1"/>
          </p:cNvSpPr>
          <p:nvPr>
            <p:ph type="body" sz="quarter" idx="16"/>
          </p:nvPr>
        </p:nvSpPr>
        <p:spPr>
          <a:xfrm>
            <a:off x="9685393" y="3919119"/>
            <a:ext cx="723276" cy="341632"/>
          </a:xfrm>
        </p:spPr>
        <p:txBody>
          <a:bodyPr/>
          <a:lstStyle/>
          <a:p>
            <a:r>
              <a:rPr lang="zh-CN" altLang="en-US" dirty="0"/>
              <a:t>总结</a:t>
            </a:r>
          </a:p>
        </p:txBody>
      </p:sp>
    </p:spTree>
    <p:extLst>
      <p:ext uri="{BB962C8B-B14F-4D97-AF65-F5344CB8AC3E}">
        <p14:creationId xmlns:p14="http://schemas.microsoft.com/office/powerpoint/2010/main" val="160747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9DB114-1957-4965-AD2A-8249D8126A55}"/>
              </a:ext>
            </a:extLst>
          </p:cNvPr>
          <p:cNvSpPr>
            <a:spLocks noGrp="1"/>
          </p:cNvSpPr>
          <p:nvPr>
            <p:ph type="body" sz="quarter" idx="10"/>
          </p:nvPr>
        </p:nvSpPr>
        <p:spPr>
          <a:xfrm>
            <a:off x="864058" y="486705"/>
            <a:ext cx="2996178" cy="553581"/>
          </a:xfrm>
        </p:spPr>
        <p:txBody>
          <a:bodyPr/>
          <a:lstStyle/>
          <a:p>
            <a:r>
              <a:rPr lang="zh-CN" altLang="en-US" dirty="0"/>
              <a:t>探测器单元间距</a:t>
            </a:r>
          </a:p>
        </p:txBody>
      </p:sp>
      <p:sp>
        <p:nvSpPr>
          <p:cNvPr id="6" name="矩形 5">
            <a:extLst>
              <a:ext uri="{FF2B5EF4-FFF2-40B4-BE49-F238E27FC236}">
                <a16:creationId xmlns:a16="http://schemas.microsoft.com/office/drawing/2014/main" id="{12530925-7522-4A58-A9FC-9D9122013C40}"/>
              </a:ext>
            </a:extLst>
          </p:cNvPr>
          <p:cNvSpPr/>
          <p:nvPr/>
        </p:nvSpPr>
        <p:spPr>
          <a:xfrm>
            <a:off x="4778649" y="2177444"/>
            <a:ext cx="3300904" cy="534634"/>
          </a:xfrm>
          <a:prstGeom prst="rect">
            <a:avLst/>
          </a:prstGeom>
        </p:spPr>
        <p:txBody>
          <a:bodyPr wrap="none">
            <a:spAutoFit/>
          </a:bodyPr>
          <a:lstStyle/>
          <a:p>
            <a:pPr>
              <a:lnSpc>
                <a:spcPct val="130000"/>
              </a:lnSpc>
            </a:pPr>
            <a:r>
              <a:rPr lang="zh-CN" altLang="en-US" sz="2400" b="1" spc="300" dirty="0">
                <a:solidFill>
                  <a:schemeClr val="tx2">
                    <a:lumMod val="75000"/>
                    <a:lumOff val="25000"/>
                  </a:schemeClr>
                </a:solidFill>
              </a:rPr>
              <a:t>黄金分割法逼近求解</a:t>
            </a:r>
            <a:endParaRPr lang="zh-CN" altLang="en-US" sz="2400" spc="300" dirty="0">
              <a:solidFill>
                <a:schemeClr val="tx2">
                  <a:lumMod val="75000"/>
                  <a:lumOff val="25000"/>
                </a:schemeClr>
              </a:solidFill>
            </a:endParaRPr>
          </a:p>
        </p:txBody>
      </p:sp>
      <p:sp>
        <p:nvSpPr>
          <p:cNvPr id="7" name="矩形 6">
            <a:extLst>
              <a:ext uri="{FF2B5EF4-FFF2-40B4-BE49-F238E27FC236}">
                <a16:creationId xmlns:a16="http://schemas.microsoft.com/office/drawing/2014/main" id="{7C3680E8-B0D6-44B4-97DD-7E3F2579DBDE}"/>
              </a:ext>
            </a:extLst>
          </p:cNvPr>
          <p:cNvSpPr/>
          <p:nvPr/>
        </p:nvSpPr>
        <p:spPr>
          <a:xfrm>
            <a:off x="5077767" y="2895929"/>
            <a:ext cx="5782094" cy="424090"/>
          </a:xfrm>
          <a:prstGeom prst="rect">
            <a:avLst/>
          </a:prstGeom>
        </p:spPr>
        <p:txBody>
          <a:bodyPr wrap="square">
            <a:spAutoFit/>
          </a:bodyPr>
          <a:lstStyle/>
          <a:p>
            <a:pPr algn="just">
              <a:lnSpc>
                <a:spcPct val="130000"/>
              </a:lnSpc>
            </a:pPr>
            <a:r>
              <a:rPr lang="zh-CN" altLang="en-US" dirty="0"/>
              <a:t>第</a:t>
            </a:r>
            <a:r>
              <a:rPr lang="en-US" altLang="zh-CN" dirty="0" err="1"/>
              <a:t>i</a:t>
            </a:r>
            <a:r>
              <a:rPr lang="zh-CN" altLang="en-US" dirty="0"/>
              <a:t>条射线穿透圆形模板的厚度</a:t>
            </a:r>
            <a:r>
              <a:rPr lang="en-US" altLang="zh-CN" dirty="0"/>
              <a:t>hi</a:t>
            </a:r>
            <a:r>
              <a:rPr lang="zh-CN" altLang="en-US" dirty="0"/>
              <a:t>的计算公式：</a:t>
            </a:r>
          </a:p>
        </p:txBody>
      </p:sp>
      <p:sp>
        <p:nvSpPr>
          <p:cNvPr id="8" name="矩形 7">
            <a:extLst>
              <a:ext uri="{FF2B5EF4-FFF2-40B4-BE49-F238E27FC236}">
                <a16:creationId xmlns:a16="http://schemas.microsoft.com/office/drawing/2014/main" id="{B593C3A1-B79F-44BD-A91F-CB7A6B75D945}"/>
              </a:ext>
            </a:extLst>
          </p:cNvPr>
          <p:cNvSpPr/>
          <p:nvPr/>
        </p:nvSpPr>
        <p:spPr>
          <a:xfrm>
            <a:off x="5077767" y="4292611"/>
            <a:ext cx="5782093" cy="784189"/>
          </a:xfrm>
          <a:prstGeom prst="rect">
            <a:avLst/>
          </a:prstGeom>
        </p:spPr>
        <p:txBody>
          <a:bodyPr wrap="square">
            <a:spAutoFit/>
          </a:bodyPr>
          <a:lstStyle/>
          <a:p>
            <a:pPr algn="just">
              <a:lnSpc>
                <a:spcPct val="130000"/>
              </a:lnSpc>
            </a:pPr>
            <a:r>
              <a:rPr lang="zh-CN" altLang="en-US" dirty="0"/>
              <a:t>以计算所得厚度比值跟实际接收数据比值之间误差平方和最小为目标函数，得到优化目标函数：</a:t>
            </a:r>
          </a:p>
        </p:txBody>
      </p:sp>
      <p:sp>
        <p:nvSpPr>
          <p:cNvPr id="9" name="文本框 8">
            <a:extLst>
              <a:ext uri="{FF2B5EF4-FFF2-40B4-BE49-F238E27FC236}">
                <a16:creationId xmlns:a16="http://schemas.microsoft.com/office/drawing/2014/main" id="{629A3D92-F321-4FF9-BDEE-90961F70C7CF}"/>
              </a:ext>
            </a:extLst>
          </p:cNvPr>
          <p:cNvSpPr txBox="1"/>
          <p:nvPr/>
        </p:nvSpPr>
        <p:spPr>
          <a:xfrm>
            <a:off x="4781700" y="2938108"/>
            <a:ext cx="377026" cy="369332"/>
          </a:xfrm>
          <a:prstGeom prst="rect">
            <a:avLst/>
          </a:prstGeom>
          <a:noFill/>
        </p:spPr>
        <p:txBody>
          <a:bodyPr wrap="none" rtlCol="0">
            <a:spAutoFit/>
          </a:bodyPr>
          <a:lstStyle/>
          <a:p>
            <a:r>
              <a:rPr lang="en-US" altLang="zh-CN" b="1">
                <a:solidFill>
                  <a:schemeClr val="tx1">
                    <a:lumMod val="75000"/>
                    <a:lumOff val="25000"/>
                  </a:schemeClr>
                </a:solidFill>
              </a:rPr>
              <a:t>1</a:t>
            </a:r>
            <a:r>
              <a:rPr lang="en-US" altLang="zh-CN" b="1">
                <a:solidFill>
                  <a:schemeClr val="accent1"/>
                </a:solidFill>
              </a:rPr>
              <a:t>.</a:t>
            </a:r>
            <a:endParaRPr lang="zh-CN" altLang="en-US" b="1">
              <a:solidFill>
                <a:schemeClr val="accent1"/>
              </a:solidFill>
            </a:endParaRPr>
          </a:p>
        </p:txBody>
      </p:sp>
      <p:sp>
        <p:nvSpPr>
          <p:cNvPr id="10" name="文本框 9">
            <a:extLst>
              <a:ext uri="{FF2B5EF4-FFF2-40B4-BE49-F238E27FC236}">
                <a16:creationId xmlns:a16="http://schemas.microsoft.com/office/drawing/2014/main" id="{031F97BD-F0B1-4852-A196-9C1D2AA4199A}"/>
              </a:ext>
            </a:extLst>
          </p:cNvPr>
          <p:cNvSpPr txBox="1"/>
          <p:nvPr/>
        </p:nvSpPr>
        <p:spPr>
          <a:xfrm>
            <a:off x="4778649" y="4346018"/>
            <a:ext cx="377026" cy="369332"/>
          </a:xfrm>
          <a:prstGeom prst="rect">
            <a:avLst/>
          </a:prstGeom>
          <a:noFill/>
        </p:spPr>
        <p:txBody>
          <a:bodyPr wrap="none" rtlCol="0">
            <a:spAutoFit/>
          </a:bodyPr>
          <a:lstStyle/>
          <a:p>
            <a:r>
              <a:rPr lang="en-US" altLang="zh-CN" b="1">
                <a:solidFill>
                  <a:schemeClr val="tx1">
                    <a:lumMod val="75000"/>
                    <a:lumOff val="25000"/>
                  </a:schemeClr>
                </a:solidFill>
              </a:rPr>
              <a:t>2</a:t>
            </a:r>
            <a:r>
              <a:rPr lang="en-US" altLang="zh-CN" b="1">
                <a:solidFill>
                  <a:schemeClr val="accent1"/>
                </a:solidFill>
              </a:rPr>
              <a:t>.</a:t>
            </a:r>
            <a:endParaRPr lang="zh-CN" altLang="en-US" b="1">
              <a:solidFill>
                <a:schemeClr val="accent1"/>
              </a:solidFill>
            </a:endParaRPr>
          </a:p>
        </p:txBody>
      </p:sp>
      <p:pic>
        <p:nvPicPr>
          <p:cNvPr id="11" name="图片 10">
            <a:extLst>
              <a:ext uri="{FF2B5EF4-FFF2-40B4-BE49-F238E27FC236}">
                <a16:creationId xmlns:a16="http://schemas.microsoft.com/office/drawing/2014/main" id="{C7961A6F-223B-4651-8DE7-17F6A81E71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14279" y="2624325"/>
            <a:ext cx="2305047" cy="2537386"/>
          </a:xfrm>
          <a:prstGeom prst="rect">
            <a:avLst/>
          </a:prstGeom>
        </p:spPr>
      </p:pic>
      <p:cxnSp>
        <p:nvCxnSpPr>
          <p:cNvPr id="15" name="直接连接符 14">
            <a:extLst>
              <a:ext uri="{FF2B5EF4-FFF2-40B4-BE49-F238E27FC236}">
                <a16:creationId xmlns:a16="http://schemas.microsoft.com/office/drawing/2014/main" id="{18E53810-9503-4B95-B455-C4F167A86229}"/>
              </a:ext>
            </a:extLst>
          </p:cNvPr>
          <p:cNvCxnSpPr/>
          <p:nvPr/>
        </p:nvCxnSpPr>
        <p:spPr>
          <a:xfrm>
            <a:off x="4434998" y="2223940"/>
            <a:ext cx="0" cy="3338156"/>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7" name="图片 16" descr="图片包含 物体&#10;&#10;描述已自动生成">
            <a:extLst>
              <a:ext uri="{FF2B5EF4-FFF2-40B4-BE49-F238E27FC236}">
                <a16:creationId xmlns:a16="http://schemas.microsoft.com/office/drawing/2014/main" id="{CFDFD045-DD92-425D-B02E-CC1A9157B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235" y="3340062"/>
            <a:ext cx="4070559" cy="952549"/>
          </a:xfrm>
          <a:prstGeom prst="rect">
            <a:avLst/>
          </a:prstGeom>
        </p:spPr>
      </p:pic>
      <p:pic>
        <p:nvPicPr>
          <p:cNvPr id="19" name="图片 18" descr="图片包含 物体&#10;&#10;描述已自动生成">
            <a:extLst>
              <a:ext uri="{FF2B5EF4-FFF2-40B4-BE49-F238E27FC236}">
                <a16:creationId xmlns:a16="http://schemas.microsoft.com/office/drawing/2014/main" id="{5BA574CF-BB10-4D13-9CD9-03F35DD41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0810" y="5076800"/>
            <a:ext cx="2692538" cy="1212912"/>
          </a:xfrm>
          <a:prstGeom prst="rect">
            <a:avLst/>
          </a:prstGeom>
        </p:spPr>
      </p:pic>
    </p:spTree>
    <p:extLst>
      <p:ext uri="{BB962C8B-B14F-4D97-AF65-F5344CB8AC3E}">
        <p14:creationId xmlns:p14="http://schemas.microsoft.com/office/powerpoint/2010/main" val="200965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9DB114-1957-4965-AD2A-8249D8126A55}"/>
              </a:ext>
            </a:extLst>
          </p:cNvPr>
          <p:cNvSpPr>
            <a:spLocks noGrp="1"/>
          </p:cNvSpPr>
          <p:nvPr>
            <p:ph type="body" sz="quarter" idx="10"/>
          </p:nvPr>
        </p:nvSpPr>
        <p:spPr>
          <a:xfrm>
            <a:off x="864058" y="486705"/>
            <a:ext cx="2594789" cy="553581"/>
          </a:xfrm>
        </p:spPr>
        <p:txBody>
          <a:bodyPr/>
          <a:lstStyle/>
          <a:p>
            <a:r>
              <a:rPr lang="zh-CN" altLang="en-US" dirty="0"/>
              <a:t>旋转中心位置</a:t>
            </a:r>
          </a:p>
        </p:txBody>
      </p:sp>
      <p:sp>
        <p:nvSpPr>
          <p:cNvPr id="6" name="矩形 5">
            <a:extLst>
              <a:ext uri="{FF2B5EF4-FFF2-40B4-BE49-F238E27FC236}">
                <a16:creationId xmlns:a16="http://schemas.microsoft.com/office/drawing/2014/main" id="{12530925-7522-4A58-A9FC-9D9122013C40}"/>
              </a:ext>
            </a:extLst>
          </p:cNvPr>
          <p:cNvSpPr/>
          <p:nvPr/>
        </p:nvSpPr>
        <p:spPr>
          <a:xfrm>
            <a:off x="4577171" y="1647889"/>
            <a:ext cx="2608406" cy="534634"/>
          </a:xfrm>
          <a:prstGeom prst="rect">
            <a:avLst/>
          </a:prstGeom>
        </p:spPr>
        <p:txBody>
          <a:bodyPr wrap="none">
            <a:spAutoFit/>
          </a:bodyPr>
          <a:lstStyle/>
          <a:p>
            <a:pPr>
              <a:lnSpc>
                <a:spcPct val="130000"/>
              </a:lnSpc>
            </a:pPr>
            <a:r>
              <a:rPr lang="zh-CN" altLang="en-US" sz="2400" b="1" spc="300" dirty="0">
                <a:solidFill>
                  <a:schemeClr val="tx2">
                    <a:lumMod val="75000"/>
                    <a:lumOff val="25000"/>
                  </a:schemeClr>
                </a:solidFill>
              </a:rPr>
              <a:t>旋转中心横坐标</a:t>
            </a:r>
            <a:endParaRPr lang="zh-CN" altLang="en-US" sz="2400" spc="300" dirty="0">
              <a:solidFill>
                <a:schemeClr val="tx2">
                  <a:lumMod val="75000"/>
                  <a:lumOff val="25000"/>
                </a:schemeClr>
              </a:solidFill>
            </a:endParaRPr>
          </a:p>
        </p:txBody>
      </p:sp>
      <p:sp>
        <p:nvSpPr>
          <p:cNvPr id="7" name="矩形 6">
            <a:extLst>
              <a:ext uri="{FF2B5EF4-FFF2-40B4-BE49-F238E27FC236}">
                <a16:creationId xmlns:a16="http://schemas.microsoft.com/office/drawing/2014/main" id="{7C3680E8-B0D6-44B4-97DD-7E3F2579DBDE}"/>
              </a:ext>
            </a:extLst>
          </p:cNvPr>
          <p:cNvSpPr/>
          <p:nvPr/>
        </p:nvSpPr>
        <p:spPr>
          <a:xfrm>
            <a:off x="4577171" y="2183607"/>
            <a:ext cx="5782094" cy="923330"/>
          </a:xfrm>
          <a:prstGeom prst="rect">
            <a:avLst/>
          </a:prstGeom>
        </p:spPr>
        <p:txBody>
          <a:bodyPr wrap="square">
            <a:spAutoFit/>
          </a:bodyPr>
          <a:lstStyle/>
          <a:p>
            <a:r>
              <a:rPr lang="zh-CN" altLang="en-US" dirty="0"/>
              <a:t>选取的射线与椭圆长轴平行。由于模板中椭圆长轴的</a:t>
            </a:r>
          </a:p>
          <a:p>
            <a:r>
              <a:rPr lang="zh-CN" altLang="en-US" dirty="0"/>
              <a:t>厚度最大，因此平行长轴的射线在附件 </a:t>
            </a:r>
            <a:r>
              <a:rPr lang="en-US" altLang="zh-CN" dirty="0"/>
              <a:t>2 </a:t>
            </a:r>
            <a:r>
              <a:rPr lang="zh-CN" altLang="en-US" dirty="0"/>
              <a:t>中所对应的 </a:t>
            </a:r>
            <a:r>
              <a:rPr lang="en-US" altLang="zh-CN" dirty="0"/>
              <a:t>512 </a:t>
            </a:r>
            <a:r>
              <a:rPr lang="zh-CN" altLang="en-US" dirty="0"/>
              <a:t>个接收数据中应含有所有数据中的最大数据</a:t>
            </a:r>
          </a:p>
        </p:txBody>
      </p:sp>
      <p:sp>
        <p:nvSpPr>
          <p:cNvPr id="8" name="矩形 7">
            <a:extLst>
              <a:ext uri="{FF2B5EF4-FFF2-40B4-BE49-F238E27FC236}">
                <a16:creationId xmlns:a16="http://schemas.microsoft.com/office/drawing/2014/main" id="{B593C3A1-B79F-44BD-A91F-CB7A6B75D945}"/>
              </a:ext>
            </a:extLst>
          </p:cNvPr>
          <p:cNvSpPr/>
          <p:nvPr/>
        </p:nvSpPr>
        <p:spPr>
          <a:xfrm>
            <a:off x="4577173" y="4285696"/>
            <a:ext cx="5486394" cy="923330"/>
          </a:xfrm>
          <a:prstGeom prst="rect">
            <a:avLst/>
          </a:prstGeom>
        </p:spPr>
        <p:txBody>
          <a:bodyPr wrap="square">
            <a:spAutoFit/>
          </a:bodyPr>
          <a:lstStyle/>
          <a:p>
            <a:r>
              <a:rPr lang="zh-CN" altLang="en-US" dirty="0"/>
              <a:t>选取的射线与椭圆短轴平行。射线平行椭圆长轴时，</a:t>
            </a:r>
          </a:p>
          <a:p>
            <a:r>
              <a:rPr lang="zh-CN" altLang="en-US" dirty="0"/>
              <a:t>最大接收数据为长轴对应数据，射线平行短轴时，一列中最大的接收数据为短轴加上圆形直径对应的数据。</a:t>
            </a:r>
          </a:p>
        </p:txBody>
      </p:sp>
      <p:cxnSp>
        <p:nvCxnSpPr>
          <p:cNvPr id="15" name="直接连接符 14">
            <a:extLst>
              <a:ext uri="{FF2B5EF4-FFF2-40B4-BE49-F238E27FC236}">
                <a16:creationId xmlns:a16="http://schemas.microsoft.com/office/drawing/2014/main" id="{18E53810-9503-4B95-B455-C4F167A86229}"/>
              </a:ext>
            </a:extLst>
          </p:cNvPr>
          <p:cNvCxnSpPr/>
          <p:nvPr/>
        </p:nvCxnSpPr>
        <p:spPr>
          <a:xfrm>
            <a:off x="4434998" y="2223940"/>
            <a:ext cx="0" cy="3338156"/>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FD3AE2D-D782-4407-95C1-178F70E931DD}"/>
              </a:ext>
            </a:extLst>
          </p:cNvPr>
          <p:cNvCxnSpPr>
            <a:cxnSpLocks/>
          </p:cNvCxnSpPr>
          <p:nvPr/>
        </p:nvCxnSpPr>
        <p:spPr>
          <a:xfrm>
            <a:off x="1215342" y="3862832"/>
            <a:ext cx="2576888"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B2B47EE1-076E-49FB-9400-1C932B97A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58" y="1591043"/>
            <a:ext cx="3237103" cy="2106517"/>
          </a:xfrm>
          <a:prstGeom prst="rect">
            <a:avLst/>
          </a:prstGeom>
        </p:spPr>
      </p:pic>
      <p:pic>
        <p:nvPicPr>
          <p:cNvPr id="18" name="图片 17">
            <a:extLst>
              <a:ext uri="{FF2B5EF4-FFF2-40B4-BE49-F238E27FC236}">
                <a16:creationId xmlns:a16="http://schemas.microsoft.com/office/drawing/2014/main" id="{47FEC001-EDE3-4C3E-92FD-7A5967D84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957" y="3775009"/>
            <a:ext cx="2938519" cy="2481025"/>
          </a:xfrm>
          <a:prstGeom prst="rect">
            <a:avLst/>
          </a:prstGeom>
        </p:spPr>
      </p:pic>
      <p:sp>
        <p:nvSpPr>
          <p:cNvPr id="20" name="矩形 19">
            <a:extLst>
              <a:ext uri="{FF2B5EF4-FFF2-40B4-BE49-F238E27FC236}">
                <a16:creationId xmlns:a16="http://schemas.microsoft.com/office/drawing/2014/main" id="{C97DD47E-F527-4265-B102-3151CDA6A660}"/>
              </a:ext>
            </a:extLst>
          </p:cNvPr>
          <p:cNvSpPr/>
          <p:nvPr/>
        </p:nvSpPr>
        <p:spPr>
          <a:xfrm>
            <a:off x="4577171" y="3751063"/>
            <a:ext cx="2608406" cy="534634"/>
          </a:xfrm>
          <a:prstGeom prst="rect">
            <a:avLst/>
          </a:prstGeom>
        </p:spPr>
        <p:txBody>
          <a:bodyPr wrap="none">
            <a:spAutoFit/>
          </a:bodyPr>
          <a:lstStyle/>
          <a:p>
            <a:pPr>
              <a:lnSpc>
                <a:spcPct val="130000"/>
              </a:lnSpc>
            </a:pPr>
            <a:r>
              <a:rPr lang="zh-CN" altLang="en-US" sz="2400" b="1" spc="300" dirty="0">
                <a:solidFill>
                  <a:schemeClr val="tx2">
                    <a:lumMod val="75000"/>
                    <a:lumOff val="25000"/>
                  </a:schemeClr>
                </a:solidFill>
              </a:rPr>
              <a:t>旋转中心纵坐标</a:t>
            </a:r>
            <a:endParaRPr lang="zh-CN" altLang="en-US" sz="2400" spc="300" dirty="0">
              <a:solidFill>
                <a:schemeClr val="tx2">
                  <a:lumMod val="75000"/>
                  <a:lumOff val="25000"/>
                </a:schemeClr>
              </a:solidFill>
            </a:endParaRPr>
          </a:p>
        </p:txBody>
      </p:sp>
      <p:cxnSp>
        <p:nvCxnSpPr>
          <p:cNvPr id="21" name="直接连接符 20">
            <a:extLst>
              <a:ext uri="{FF2B5EF4-FFF2-40B4-BE49-F238E27FC236}">
                <a16:creationId xmlns:a16="http://schemas.microsoft.com/office/drawing/2014/main" id="{EB124A5D-5174-4BDA-867D-0847ABBA8663}"/>
              </a:ext>
            </a:extLst>
          </p:cNvPr>
          <p:cNvCxnSpPr>
            <a:cxnSpLocks/>
          </p:cNvCxnSpPr>
          <p:nvPr/>
        </p:nvCxnSpPr>
        <p:spPr>
          <a:xfrm flipV="1">
            <a:off x="864058" y="3751064"/>
            <a:ext cx="3444471" cy="23945"/>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124348"/>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520B0621022B4CA37193CEB4BD4006" ma:contentTypeVersion="13" ma:contentTypeDescription="Create a new document." ma:contentTypeScope="" ma:versionID="cfe9ef737fb2ae655456fe470e3de886">
  <xsd:schema xmlns:xsd="http://www.w3.org/2001/XMLSchema" xmlns:xs="http://www.w3.org/2001/XMLSchema" xmlns:p="http://schemas.microsoft.com/office/2006/metadata/properties" xmlns:ns2="45e91f00-0250-4a60-970e-f6ee534b485a" xmlns:ns3="03902022-5f07-415b-99da-02f7a843c2d0" targetNamespace="http://schemas.microsoft.com/office/2006/metadata/properties" ma:root="true" ma:fieldsID="1f8918928c275871385115b2196c7a39" ns2:_="" ns3:_="">
    <xsd:import namespace="45e91f00-0250-4a60-970e-f6ee534b485a"/>
    <xsd:import namespace="03902022-5f07-415b-99da-02f7a843c2d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e91f00-0250-4a60-970e-f6ee534b485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3902022-5f07-415b-99da-02f7a843c2d0"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308E3A-9E72-4E04-8C07-099F6C0847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e91f00-0250-4a60-970e-f6ee534b485a"/>
    <ds:schemaRef ds:uri="03902022-5f07-415b-99da-02f7a843c2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563139-CE62-4089-B6B6-A030EC1B246B}">
  <ds:schemaRefs>
    <ds:schemaRef ds:uri="http://schemas.microsoft.com/sharepoint/v3/contenttype/forms"/>
  </ds:schemaRefs>
</ds:datastoreItem>
</file>

<file path=customXml/itemProps3.xml><?xml version="1.0" encoding="utf-8"?>
<ds:datastoreItem xmlns:ds="http://schemas.openxmlformats.org/officeDocument/2006/customXml" ds:itemID="{88EE33DF-39C7-4B81-96B3-52286B0F03A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TotalTime>
  <Words>844</Words>
  <Application>Microsoft Office PowerPoint</Application>
  <PresentationFormat>宽屏</PresentationFormat>
  <Paragraphs>87</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微软雅黑</vt:lpstr>
      <vt:lpstr>宋体</vt:lpstr>
      <vt:lpstr>Arial</vt:lpstr>
      <vt:lpstr>Century Gothic</vt:lpstr>
      <vt:lpstr>Segoe UI Light</vt:lpstr>
      <vt:lpstr>Times New Roman</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 yongchun</dc:creator>
  <cp:lastModifiedBy>zha yongchun</cp:lastModifiedBy>
  <cp:revision>4</cp:revision>
  <dcterms:created xsi:type="dcterms:W3CDTF">2019-09-27T15:38:15Z</dcterms:created>
  <dcterms:modified xsi:type="dcterms:W3CDTF">2019-09-27T15:45:03Z</dcterms:modified>
</cp:coreProperties>
</file>