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0" r:id="rId4"/>
    <p:sldId id="275" r:id="rId5"/>
    <p:sldId id="276" r:id="rId6"/>
    <p:sldId id="259" r:id="rId7"/>
    <p:sldId id="277" r:id="rId8"/>
    <p:sldId id="278" r:id="rId9"/>
    <p:sldId id="279" r:id="rId10"/>
    <p:sldId id="280" r:id="rId11"/>
    <p:sldId id="281" r:id="rId12"/>
    <p:sldId id="282" r:id="rId13"/>
    <p:sldId id="297" r:id="rId14"/>
    <p:sldId id="283" r:id="rId15"/>
    <p:sldId id="284" r:id="rId16"/>
    <p:sldId id="285" r:id="rId17"/>
    <p:sldId id="286" r:id="rId18"/>
    <p:sldId id="287" r:id="rId19"/>
    <p:sldId id="268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62" r:id="rId29"/>
    <p:sldId id="271" r:id="rId30"/>
    <p:sldId id="29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-90" y="-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299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535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080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781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115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247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617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896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382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53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087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6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29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0bliviat3/Java_Project_ShareCar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55DA96B7-40A4-1B05-7C19-BE7BA6B495DB}"/>
              </a:ext>
            </a:extLst>
          </p:cNvPr>
          <p:cNvGrpSpPr/>
          <p:nvPr/>
        </p:nvGrpSpPr>
        <p:grpSpPr>
          <a:xfrm>
            <a:off x="342902" y="344022"/>
            <a:ext cx="11849098" cy="6513978"/>
            <a:chOff x="342902" y="344022"/>
            <a:chExt cx="11849098" cy="651397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093FD31C-053C-4D72-0F1D-525A77C6A282}"/>
                </a:ext>
              </a:extLst>
            </p:cNvPr>
            <p:cNvSpPr/>
            <p:nvPr/>
          </p:nvSpPr>
          <p:spPr>
            <a:xfrm>
              <a:off x="412378" y="344022"/>
              <a:ext cx="11644032" cy="6343650"/>
            </a:xfrm>
            <a:prstGeom prst="roundRect">
              <a:avLst>
                <a:gd name="adj" fmla="val 2744"/>
              </a:avLst>
            </a:prstGeom>
            <a:solidFill>
              <a:srgbClr val="1F3D33"/>
            </a:solidFill>
            <a:ln w="25400">
              <a:solidFill>
                <a:srgbClr val="1636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88403034-995B-A2B4-881C-63EB2CBA589B}"/>
                </a:ext>
              </a:extLst>
            </p:cNvPr>
            <p:cNvSpPr/>
            <p:nvPr/>
          </p:nvSpPr>
          <p:spPr>
            <a:xfrm>
              <a:off x="342902" y="428625"/>
              <a:ext cx="11849098" cy="6429375"/>
            </a:xfrm>
            <a:prstGeom prst="roundRect">
              <a:avLst>
                <a:gd name="adj" fmla="val 2648"/>
              </a:avLst>
            </a:prstGeom>
            <a:solidFill>
              <a:schemeClr val="bg1"/>
            </a:solidFill>
            <a:ln w="25400">
              <a:solidFill>
                <a:srgbClr val="1636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marL="0" lvl="2" algn="ctr">
                <a:defRPr/>
              </a:pPr>
              <a:r>
                <a:rPr lang="en-US" altLang="ko-KR" sz="6600" b="1" i="1" kern="0" dirty="0" err="1" smtClean="0">
                  <a:ln w="15875">
                    <a:noFill/>
                  </a:ln>
                  <a:solidFill>
                    <a:srgbClr val="FF8356"/>
                  </a:solidFill>
                  <a:latin typeface="+mj-lt"/>
                  <a:ea typeface="Tmon몬소리 Black" panose="02000A03000000000000" pitchFamily="2" charset="-127"/>
                </a:rPr>
                <a:t>JavaProject</a:t>
              </a:r>
              <a:r>
                <a:rPr lang="en-US" altLang="ko-KR" sz="6600" b="1" i="1" kern="0" dirty="0" smtClean="0">
                  <a:ln w="15875">
                    <a:noFill/>
                  </a:ln>
                  <a:solidFill>
                    <a:srgbClr val="FF8356"/>
                  </a:solidFill>
                  <a:latin typeface="+mj-lt"/>
                  <a:ea typeface="Tmon몬소리 Black" panose="02000A03000000000000" pitchFamily="2" charset="-127"/>
                </a:rPr>
                <a:t> : </a:t>
              </a:r>
            </a:p>
            <a:p>
              <a:pPr marL="0" lvl="2" algn="ctr">
                <a:defRPr/>
              </a:pPr>
              <a:r>
                <a:rPr lang="en-US" altLang="ko-KR" sz="6600" b="1" i="1" kern="0" dirty="0" err="1" smtClean="0">
                  <a:ln w="15875">
                    <a:noFill/>
                  </a:ln>
                  <a:solidFill>
                    <a:srgbClr val="FF8356"/>
                  </a:solidFill>
                  <a:latin typeface="+mj-lt"/>
                  <a:ea typeface="Tmon몬소리 Black" panose="02000A03000000000000" pitchFamily="2" charset="-127"/>
                </a:rPr>
                <a:t>ShareCar</a:t>
              </a:r>
              <a:endParaRPr lang="en-US" altLang="ko-KR" sz="6600" b="1" i="1" kern="0" dirty="0" smtClean="0">
                <a:ln w="15875">
                  <a:noFill/>
                </a:ln>
                <a:solidFill>
                  <a:srgbClr val="FF8356"/>
                </a:solidFill>
                <a:latin typeface="+mj-lt"/>
                <a:ea typeface="Tmon몬소리 Black" panose="02000A03000000000000" pitchFamily="2" charset="-127"/>
              </a:endParaRPr>
            </a:p>
            <a:p>
              <a:pPr marL="0" lvl="2" algn="ctr">
                <a:defRPr/>
              </a:pPr>
              <a:endParaRPr lang="en-US" altLang="ko-KR" sz="2000" i="1" kern="0" dirty="0" smtClean="0">
                <a:ln w="15875">
                  <a:noFill/>
                </a:ln>
                <a:solidFill>
                  <a:srgbClr val="FF8356"/>
                </a:solidFill>
              </a:endParaRPr>
            </a:p>
            <a:p>
              <a:pPr marL="0" lvl="2" algn="ctr">
                <a:defRPr/>
              </a:pPr>
              <a:endParaRPr lang="en-US" altLang="ko-KR" sz="2000" i="1" kern="0" dirty="0" smtClean="0">
                <a:ln w="15875">
                  <a:noFill/>
                </a:ln>
                <a:solidFill>
                  <a:srgbClr val="FF8356"/>
                </a:solidFill>
              </a:endParaRPr>
            </a:p>
            <a:p>
              <a:pPr marL="0" lvl="2" algn="ctr">
                <a:defRPr/>
              </a:pPr>
              <a:endParaRPr lang="en-US" altLang="ko-KR" sz="2000" i="1" kern="0" dirty="0" smtClean="0">
                <a:ln w="15875">
                  <a:noFill/>
                </a:ln>
                <a:solidFill>
                  <a:srgbClr val="FF8356"/>
                </a:solidFill>
              </a:endParaRPr>
            </a:p>
            <a:p>
              <a:pPr marL="0" lvl="2" algn="ctr">
                <a:defRPr/>
              </a:pPr>
              <a:r>
                <a:rPr lang="en-US" altLang="ko-KR" sz="2000" i="1" kern="0" dirty="0" smtClean="0">
                  <a:ln w="15875">
                    <a:noFill/>
                  </a:ln>
                  <a:solidFill>
                    <a:srgbClr val="FF8356"/>
                  </a:solidFill>
                </a:rPr>
                <a:t>-</a:t>
              </a:r>
              <a:r>
                <a:rPr lang="ko-KR" altLang="en-US" sz="2000" i="1" kern="0" dirty="0" smtClean="0">
                  <a:ln w="15875">
                    <a:noFill/>
                  </a:ln>
                  <a:solidFill>
                    <a:srgbClr val="FF8356"/>
                  </a:solidFill>
                </a:rPr>
                <a:t>차량 공유 시스템 </a:t>
              </a:r>
              <a:endParaRPr lang="en-US" altLang="ko-KR" sz="2000" i="1" kern="0" dirty="0" smtClean="0">
                <a:ln w="15875">
                  <a:noFill/>
                </a:ln>
                <a:solidFill>
                  <a:srgbClr val="FF8356"/>
                </a:solidFill>
              </a:endParaRPr>
            </a:p>
            <a:p>
              <a:pPr marL="0" lvl="2" algn="ctr">
                <a:defRPr/>
              </a:pPr>
              <a:r>
                <a:rPr lang="ko-KR" altLang="en-US" sz="2000" i="1" kern="0" dirty="0" smtClean="0">
                  <a:ln w="15875">
                    <a:noFill/>
                  </a:ln>
                  <a:solidFill>
                    <a:srgbClr val="FF8356"/>
                  </a:solidFill>
                </a:rPr>
                <a:t>개발자 </a:t>
              </a:r>
              <a:r>
                <a:rPr lang="en-US" altLang="ko-KR" sz="2000" i="1" kern="0" dirty="0" smtClean="0">
                  <a:ln w="15875">
                    <a:noFill/>
                  </a:ln>
                  <a:solidFill>
                    <a:srgbClr val="FF8356"/>
                  </a:solidFill>
                </a:rPr>
                <a:t>: </a:t>
              </a:r>
              <a:r>
                <a:rPr lang="ko-KR" altLang="en-US" sz="2000" i="1" kern="0" dirty="0" err="1" smtClean="0">
                  <a:ln w="15875">
                    <a:noFill/>
                  </a:ln>
                  <a:solidFill>
                    <a:srgbClr val="FF8356"/>
                  </a:solidFill>
                </a:rPr>
                <a:t>송재완</a:t>
              </a:r>
              <a:endParaRPr lang="en-US" altLang="ko-KR" sz="1050" i="1" kern="0" dirty="0">
                <a:ln w="15875">
                  <a:noFill/>
                </a:ln>
                <a:solidFill>
                  <a:srgbClr val="FF8356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4DC50C29-56CB-2570-8129-AC90588A153C}"/>
              </a:ext>
            </a:extLst>
          </p:cNvPr>
          <p:cNvGrpSpPr/>
          <p:nvPr/>
        </p:nvGrpSpPr>
        <p:grpSpPr>
          <a:xfrm>
            <a:off x="60515" y="245772"/>
            <a:ext cx="509038" cy="6336000"/>
            <a:chOff x="60515" y="245772"/>
            <a:chExt cx="509038" cy="6336000"/>
          </a:xfrm>
        </p:grpSpPr>
        <p:sp>
          <p:nvSpPr>
            <p:cNvPr id="53" name="사각형: 둥근 위쪽 모서리 52">
              <a:extLst>
                <a:ext uri="{FF2B5EF4-FFF2-40B4-BE49-F238E27FC236}">
                  <a16:creationId xmlns:a16="http://schemas.microsoft.com/office/drawing/2014/main" xmlns="" id="{84268179-EEB0-BD6E-5F62-B815B807A595}"/>
                </a:ext>
              </a:extLst>
            </p:cNvPr>
            <p:cNvSpPr/>
            <p:nvPr/>
          </p:nvSpPr>
          <p:spPr>
            <a:xfrm rot="16200000">
              <a:off x="-2778447" y="3233772"/>
              <a:ext cx="6336000" cy="360000"/>
            </a:xfrm>
            <a:prstGeom prst="round2SameRect">
              <a:avLst>
                <a:gd name="adj1" fmla="val 38889"/>
                <a:gd name="adj2" fmla="val 0"/>
              </a:avLst>
            </a:prstGeom>
            <a:solidFill>
              <a:srgbClr val="F7F3EF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FF8D8D47-4596-2747-477C-32F3D8FB9988}"/>
                </a:ext>
              </a:extLst>
            </p:cNvPr>
            <p:cNvGrpSpPr/>
            <p:nvPr/>
          </p:nvGrpSpPr>
          <p:grpSpPr>
            <a:xfrm>
              <a:off x="60515" y="461964"/>
              <a:ext cx="391923" cy="5942734"/>
              <a:chOff x="60515" y="528639"/>
              <a:chExt cx="391923" cy="594273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xmlns="" id="{A2FCFB6E-B06F-7324-2ABC-729F2908B746}"/>
                  </a:ext>
                </a:extLst>
              </p:cNvPr>
              <p:cNvGrpSpPr/>
              <p:nvPr/>
            </p:nvGrpSpPr>
            <p:grpSpPr>
              <a:xfrm>
                <a:off x="60515" y="528639"/>
                <a:ext cx="391923" cy="152119"/>
                <a:chOff x="60515" y="528639"/>
                <a:chExt cx="391923" cy="152119"/>
              </a:xfrm>
            </p:grpSpPr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xmlns="" id="{56267911-EA10-8F92-B49A-6625B3329D1F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xmlns="" id="{EA471E9F-75B9-6F82-20FE-C4CD7A977E11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xmlns="" id="{7BD97629-07C4-AB41-C0E5-65E159AA5FBD}"/>
                  </a:ext>
                </a:extLst>
              </p:cNvPr>
              <p:cNvGrpSpPr/>
              <p:nvPr/>
            </p:nvGrpSpPr>
            <p:grpSpPr>
              <a:xfrm>
                <a:off x="60515" y="942254"/>
                <a:ext cx="391923" cy="152119"/>
                <a:chOff x="60515" y="528639"/>
                <a:chExt cx="391923" cy="152119"/>
              </a:xfrm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xmlns="" id="{D522E91A-95DB-07A8-76D0-F322A3AC2B3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xmlns="" id="{6F53ECDF-ECDE-416C-2EAC-3794131424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xmlns="" id="{E192BDC3-597D-C326-5C33-71839145B57B}"/>
                  </a:ext>
                </a:extLst>
              </p:cNvPr>
              <p:cNvGrpSpPr/>
              <p:nvPr/>
            </p:nvGrpSpPr>
            <p:grpSpPr>
              <a:xfrm>
                <a:off x="60515" y="1355869"/>
                <a:ext cx="391923" cy="152119"/>
                <a:chOff x="60515" y="528639"/>
                <a:chExt cx="391923" cy="152119"/>
              </a:xfrm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xmlns="" id="{CAE5CD58-E90F-9D7D-B966-AFE1DF34681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xmlns="" id="{7F89D348-0F31-FAB1-1949-C622E2D251B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xmlns="" id="{1751CF99-D459-C050-553F-005006166F92}"/>
                  </a:ext>
                </a:extLst>
              </p:cNvPr>
              <p:cNvGrpSpPr/>
              <p:nvPr/>
            </p:nvGrpSpPr>
            <p:grpSpPr>
              <a:xfrm>
                <a:off x="60515" y="1769484"/>
                <a:ext cx="391923" cy="152119"/>
                <a:chOff x="60515" y="528639"/>
                <a:chExt cx="391923" cy="152119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xmlns="" id="{6D1051B0-BAF5-5E9D-EDF1-EA07565C1CDA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xmlns="" id="{96AD2326-C218-43AA-D2B1-EF197C0CBF48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xmlns="" id="{58D6EB24-619B-DEDC-AADA-6046F98A88A9}"/>
                  </a:ext>
                </a:extLst>
              </p:cNvPr>
              <p:cNvGrpSpPr/>
              <p:nvPr/>
            </p:nvGrpSpPr>
            <p:grpSpPr>
              <a:xfrm>
                <a:off x="60515" y="2183099"/>
                <a:ext cx="391923" cy="152119"/>
                <a:chOff x="60515" y="528639"/>
                <a:chExt cx="391923" cy="152119"/>
              </a:xfrm>
            </p:grpSpPr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xmlns="" id="{4567AEEC-7CC6-5AA9-E8B7-B71EF5313545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xmlns="" id="{4494A946-0AFE-2271-8CFD-F21BE2DEB4C7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xmlns="" id="{1DF6FE08-80DB-A83A-DBDB-F79ED8257A3A}"/>
                  </a:ext>
                </a:extLst>
              </p:cNvPr>
              <p:cNvGrpSpPr/>
              <p:nvPr/>
            </p:nvGrpSpPr>
            <p:grpSpPr>
              <a:xfrm>
                <a:off x="60515" y="2596714"/>
                <a:ext cx="391923" cy="152119"/>
                <a:chOff x="60515" y="528639"/>
                <a:chExt cx="391923" cy="152119"/>
              </a:xfrm>
            </p:grpSpPr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xmlns="" id="{BD73F7C5-F442-32EF-DC23-632E480A407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xmlns="" id="{CB6C25A4-878C-BE82-68FB-E4FA18FC99AC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xmlns="" id="{B0A6D738-03FC-9812-D869-12F81DF440ED}"/>
                  </a:ext>
                </a:extLst>
              </p:cNvPr>
              <p:cNvGrpSpPr/>
              <p:nvPr/>
            </p:nvGrpSpPr>
            <p:grpSpPr>
              <a:xfrm>
                <a:off x="60515" y="3010329"/>
                <a:ext cx="391923" cy="152119"/>
                <a:chOff x="60515" y="528639"/>
                <a:chExt cx="391923" cy="152119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970D0F17-795D-4693-3CA1-0378786E7479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xmlns="" id="{6F58AD13-97C5-859C-8BAB-CC4F2927E08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xmlns="" id="{C23FEAF4-2B7E-6047-C528-9B009601CC62}"/>
                  </a:ext>
                </a:extLst>
              </p:cNvPr>
              <p:cNvGrpSpPr/>
              <p:nvPr/>
            </p:nvGrpSpPr>
            <p:grpSpPr>
              <a:xfrm>
                <a:off x="60515" y="3423944"/>
                <a:ext cx="391923" cy="152119"/>
                <a:chOff x="60515" y="528639"/>
                <a:chExt cx="391923" cy="152119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xmlns="" id="{F7A3E540-25B7-5269-4D68-64663D45F0AC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xmlns="" id="{E51E6DD1-F01D-1305-D20F-FEAB6F409D74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xmlns="" id="{7569B07F-3A00-7E05-2402-D033FA9C22ED}"/>
                  </a:ext>
                </a:extLst>
              </p:cNvPr>
              <p:cNvGrpSpPr/>
              <p:nvPr/>
            </p:nvGrpSpPr>
            <p:grpSpPr>
              <a:xfrm>
                <a:off x="60515" y="3837559"/>
                <a:ext cx="391923" cy="152119"/>
                <a:chOff x="60515" y="528639"/>
                <a:chExt cx="391923" cy="152119"/>
              </a:xfrm>
            </p:grpSpPr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xmlns="" id="{D47FAEB3-8DAA-A1E8-0218-9ADBD3741C4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사각형: 둥근 모서리 33">
                  <a:extLst>
                    <a:ext uri="{FF2B5EF4-FFF2-40B4-BE49-F238E27FC236}">
                      <a16:creationId xmlns:a16="http://schemas.microsoft.com/office/drawing/2014/main" xmlns="" id="{682351A8-10C8-6C38-7F69-9EFF742B873D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xmlns="" id="{E49B4C4E-947A-DA0F-5534-3B0B4CE8BC4B}"/>
                  </a:ext>
                </a:extLst>
              </p:cNvPr>
              <p:cNvGrpSpPr/>
              <p:nvPr/>
            </p:nvGrpSpPr>
            <p:grpSpPr>
              <a:xfrm>
                <a:off x="60515" y="4251174"/>
                <a:ext cx="391923" cy="152119"/>
                <a:chOff x="60515" y="528639"/>
                <a:chExt cx="391923" cy="152119"/>
              </a:xfrm>
            </p:grpSpPr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xmlns="" id="{81DEBCCF-0E45-B95E-95D2-8A95655C9D0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xmlns="" id="{99B71E0D-693D-3474-9C12-C9D53965C69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xmlns="" id="{41F330B5-8114-A379-4CD4-18812B0DD927}"/>
                  </a:ext>
                </a:extLst>
              </p:cNvPr>
              <p:cNvGrpSpPr/>
              <p:nvPr/>
            </p:nvGrpSpPr>
            <p:grpSpPr>
              <a:xfrm>
                <a:off x="60515" y="4664789"/>
                <a:ext cx="391923" cy="152119"/>
                <a:chOff x="60515" y="528639"/>
                <a:chExt cx="391923" cy="152119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xmlns="" id="{3C88C877-317B-820E-1D17-2CAA3369DAD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사각형: 둥근 모서리 39">
                  <a:extLst>
                    <a:ext uri="{FF2B5EF4-FFF2-40B4-BE49-F238E27FC236}">
                      <a16:creationId xmlns:a16="http://schemas.microsoft.com/office/drawing/2014/main" xmlns="" id="{7D0F840C-CA40-FF35-88A0-9DDD12B78B1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xmlns="" id="{BF36D008-A6EF-CF87-8311-55AA928379C8}"/>
                  </a:ext>
                </a:extLst>
              </p:cNvPr>
              <p:cNvGrpSpPr/>
              <p:nvPr/>
            </p:nvGrpSpPr>
            <p:grpSpPr>
              <a:xfrm>
                <a:off x="60515" y="5078404"/>
                <a:ext cx="391923" cy="152119"/>
                <a:chOff x="60515" y="528639"/>
                <a:chExt cx="391923" cy="152119"/>
              </a:xfrm>
            </p:grpSpPr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xmlns="" id="{9E62CD88-2609-7FF2-AEB7-8E619F3867AB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xmlns="" id="{3362AFE8-4271-A499-72D9-49BFAE3E7219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xmlns="" id="{7A94F50E-F8CF-63FA-0FE2-0B290F2EEB8C}"/>
                  </a:ext>
                </a:extLst>
              </p:cNvPr>
              <p:cNvGrpSpPr/>
              <p:nvPr/>
            </p:nvGrpSpPr>
            <p:grpSpPr>
              <a:xfrm>
                <a:off x="60515" y="5492019"/>
                <a:ext cx="391923" cy="152119"/>
                <a:chOff x="60515" y="528639"/>
                <a:chExt cx="391923" cy="152119"/>
              </a:xfrm>
            </p:grpSpPr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xmlns="" id="{EC6298DF-31CF-2D14-D504-DD301EE0FDE2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xmlns="" id="{E83A24E9-37D7-E312-213B-97841185F2A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xmlns="" id="{39CEF96F-CA12-B77D-ECEF-35E6379C235F}"/>
                  </a:ext>
                </a:extLst>
              </p:cNvPr>
              <p:cNvGrpSpPr/>
              <p:nvPr/>
            </p:nvGrpSpPr>
            <p:grpSpPr>
              <a:xfrm>
                <a:off x="60515" y="5905634"/>
                <a:ext cx="391923" cy="152119"/>
                <a:chOff x="60515" y="528639"/>
                <a:chExt cx="391923" cy="152119"/>
              </a:xfrm>
            </p:grpSpPr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xmlns="" id="{48D48042-0018-0EE9-EE3D-6CF24DC5AE47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xmlns="" id="{363B7BAB-ED24-F4CA-2B8B-CED91A97D6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xmlns="" id="{03593534-415D-28D6-FE06-C760C15C66D1}"/>
                  </a:ext>
                </a:extLst>
              </p:cNvPr>
              <p:cNvGrpSpPr/>
              <p:nvPr/>
            </p:nvGrpSpPr>
            <p:grpSpPr>
              <a:xfrm>
                <a:off x="60515" y="6319254"/>
                <a:ext cx="391923" cy="152119"/>
                <a:chOff x="60515" y="528639"/>
                <a:chExt cx="391923" cy="152119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xmlns="" id="{C1466491-2983-01DC-EF12-1301C3CFF0E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xmlns="" id="{2F234EDD-94FA-F5F9-AC36-25610EA2D20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="" xmlns:p14="http://schemas.microsoft.com/office/powerpoint/2010/main" val="134561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1ECE293-57D0-1B5F-FEAE-38718DB6752A}"/>
              </a:ext>
            </a:extLst>
          </p:cNvPr>
          <p:cNvGrpSpPr/>
          <p:nvPr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3" name="그룹 55">
              <a:extLst>
                <a:ext uri="{FF2B5EF4-FFF2-40B4-BE49-F238E27FC236}">
                  <a16:creationId xmlns:a16="http://schemas.microsoft.com/office/drawing/2014/main" xmlns="" id="{55DA96B7-40A4-1B05-7C19-BE7BA6B495DB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xmlns="" id="{093FD31C-053C-4D72-0F1D-525A77C6A282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xmlns="" id="{88403034-995B-A2B4-881C-63EB2CBA589B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r>
                  <a:rPr lang="ko-KR" altLang="en-US" sz="2800" b="1" i="1" kern="0" smtClean="0">
                    <a:ln w="15875">
                      <a:noFill/>
                    </a:ln>
                    <a:solidFill>
                      <a:srgbClr val="FF8356"/>
                    </a:solidFill>
                    <a:latin typeface="+mn-ea"/>
                  </a:rPr>
                  <a:t>테이블 명세서</a:t>
                </a:r>
                <a:endParaRPr lang="en-US" altLang="ko-KR" sz="2800" b="1" i="1" kern="0" dirty="0" smtClean="0">
                  <a:ln w="15875">
                    <a:noFill/>
                  </a:ln>
                  <a:solidFill>
                    <a:srgbClr val="FF8356"/>
                  </a:solidFill>
                  <a:latin typeface="+mn-ea"/>
                </a:endParaRPr>
              </a:p>
            </p:txBody>
          </p:sp>
        </p:grpSp>
        <p:grpSp>
          <p:nvGrpSpPr>
            <p:cNvPr id="4" name="그룹 54">
              <a:extLst>
                <a:ext uri="{FF2B5EF4-FFF2-40B4-BE49-F238E27FC236}">
                  <a16:creationId xmlns:a16="http://schemas.microsoft.com/office/drawing/2014/main" xmlns="" id="{4DC50C29-56CB-2570-8129-AC90588A153C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xmlns="" id="{84268179-EEB0-BD6E-5F62-B815B807A595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" name="그룹 53">
                <a:extLst>
                  <a:ext uri="{FF2B5EF4-FFF2-40B4-BE49-F238E27FC236}">
                    <a16:creationId xmlns:a16="http://schemas.microsoft.com/office/drawing/2014/main" xmlns="" id="{FF8D8D47-4596-2747-477C-32F3D8FB9988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xmlns="" id="{A2FCFB6E-B06F-7324-2ABC-729F2908B746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xmlns="" id="{56267911-EA10-8F92-B49A-6625B3329D1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xmlns="" id="{EA471E9F-75B9-6F82-20FE-C4CD7A977E1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xmlns="" id="{7BD97629-07C4-AB41-C0E5-65E159AA5FBD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xmlns="" id="{D522E91A-95DB-07A8-76D0-F322A3AC2B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xmlns="" id="{6F53ECDF-ECDE-416C-2EAC-3794131424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xmlns="" id="{E192BDC3-597D-C326-5C33-71839145B57B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xmlns="" id="{CAE5CD58-E90F-9D7D-B966-AFE1DF34681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xmlns="" id="{7F89D348-0F31-FAB1-1949-C622E2D251B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xmlns="" id="{1751CF99-D459-C050-553F-005006166F92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xmlns="" id="{6D1051B0-BAF5-5E9D-EDF1-EA07565C1CD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xmlns="" id="{96AD2326-C218-43AA-D2B1-EF197C0CBF4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xmlns="" id="{58D6EB24-619B-DEDC-AADA-6046F98A88A9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xmlns="" id="{4567AEEC-7CC6-5AA9-E8B7-B71EF531354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xmlns="" id="{4494A946-0AFE-2271-8CFD-F21BE2DEB4C7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xmlns="" id="{1DF6FE08-80DB-A83A-DBDB-F79ED8257A3A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xmlns="" id="{BD73F7C5-F442-32EF-DC23-632E480A407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xmlns="" id="{CB6C25A4-878C-BE82-68FB-E4FA18FC99A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xmlns="" id="{B0A6D738-03FC-9812-D869-12F81DF440ED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xmlns="" id="{970D0F17-795D-4693-3CA1-0378786E747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xmlns="" id="{6F58AD13-97C5-859C-8BAB-CC4F2927E0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xmlns="" id="{C23FEAF4-2B7E-6047-C528-9B009601CC6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xmlns="" id="{F7A3E540-25B7-5269-4D68-64663D45F0AC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xmlns="" id="{E51E6DD1-F01D-1305-D20F-FEAB6F409D74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xmlns="" id="{7569B07F-3A00-7E05-2402-D033FA9C22ED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xmlns="" id="{D47FAEB3-8DAA-A1E8-0218-9ADBD3741C4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사각형: 둥근 모서리 33">
                    <a:extLst>
                      <a:ext uri="{FF2B5EF4-FFF2-40B4-BE49-F238E27FC236}">
                        <a16:creationId xmlns:a16="http://schemas.microsoft.com/office/drawing/2014/main" xmlns="" id="{682351A8-10C8-6C38-7F69-9EFF742B873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xmlns="" id="{E49B4C4E-947A-DA0F-5534-3B0B4CE8BC4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xmlns="" id="{81DEBCCF-0E45-B95E-95D2-8A95655C9D0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xmlns="" id="{99B71E0D-693D-3474-9C12-C9D53965C69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xmlns="" id="{41F330B5-8114-A379-4CD4-18812B0DD927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xmlns="" id="{3C88C877-317B-820E-1D17-2CAA3369DAD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xmlns="" id="{7D0F840C-CA40-FF35-88A0-9DDD12B78B1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xmlns="" id="{BF36D008-A6EF-CF87-8311-55AA928379C8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xmlns="" id="{9E62CD88-2609-7FF2-AEB7-8E619F3867AB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xmlns="" id="{3362AFE8-4271-A499-72D9-49BFAE3E721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xmlns="" id="{7A94F50E-F8CF-63FA-0FE2-0B290F2EEB8C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xmlns="" id="{EC6298DF-31CF-2D14-D504-DD301EE0FDE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xmlns="" id="{E83A24E9-37D7-E312-213B-97841185F2A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xmlns="" id="{39CEF96F-CA12-B77D-ECEF-35E6379C235F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xmlns="" id="{48D48042-0018-0EE9-EE3D-6CF24DC5AE47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xmlns="" id="{363B7BAB-ED24-F4CA-2B8B-CED91A97D6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xmlns="" id="{03593534-415D-28D6-FE06-C760C15C66D1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xmlns="" id="{C1466491-2983-01DC-EF12-1301C3CFF0E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xmlns="" id="{2F234EDD-94FA-F5F9-AC36-25610EA2D20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2013" y="1382735"/>
            <a:ext cx="5475287" cy="4883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771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1ECE293-57D0-1B5F-FEAE-38718DB6752A}"/>
              </a:ext>
            </a:extLst>
          </p:cNvPr>
          <p:cNvGrpSpPr/>
          <p:nvPr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3" name="그룹 55">
              <a:extLst>
                <a:ext uri="{FF2B5EF4-FFF2-40B4-BE49-F238E27FC236}">
                  <a16:creationId xmlns:a16="http://schemas.microsoft.com/office/drawing/2014/main" xmlns="" id="{55DA96B7-40A4-1B05-7C19-BE7BA6B495DB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xmlns="" id="{093FD31C-053C-4D72-0F1D-525A77C6A282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xmlns="" id="{88403034-995B-A2B4-881C-63EB2CBA589B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r>
                  <a:rPr lang="en-US" altLang="ko-KR" sz="2800" b="1" i="1" kern="0" dirty="0" smtClean="0">
                    <a:ln w="15875">
                      <a:noFill/>
                    </a:ln>
                    <a:solidFill>
                      <a:srgbClr val="FF8356"/>
                    </a:solidFill>
                    <a:latin typeface="+mn-ea"/>
                  </a:rPr>
                  <a:t>Flow chart : </a:t>
                </a:r>
                <a:r>
                  <a:rPr lang="ko-KR" altLang="en-US" sz="2800" b="1" i="1" kern="0" dirty="0" smtClean="0">
                    <a:ln w="15875">
                      <a:noFill/>
                    </a:ln>
                    <a:solidFill>
                      <a:srgbClr val="FF8356"/>
                    </a:solidFill>
                    <a:latin typeface="+mn-ea"/>
                  </a:rPr>
                  <a:t>사용자 모드</a:t>
                </a:r>
                <a:endParaRPr lang="en-US" altLang="ko-KR" sz="2800" b="1" i="1" kern="0" dirty="0" smtClean="0">
                  <a:ln w="15875">
                    <a:noFill/>
                  </a:ln>
                  <a:solidFill>
                    <a:srgbClr val="FF8356"/>
                  </a:solidFill>
                  <a:latin typeface="+mn-ea"/>
                </a:endParaRPr>
              </a:p>
            </p:txBody>
          </p:sp>
        </p:grpSp>
        <p:grpSp>
          <p:nvGrpSpPr>
            <p:cNvPr id="4" name="그룹 54">
              <a:extLst>
                <a:ext uri="{FF2B5EF4-FFF2-40B4-BE49-F238E27FC236}">
                  <a16:creationId xmlns:a16="http://schemas.microsoft.com/office/drawing/2014/main" xmlns="" id="{4DC50C29-56CB-2570-8129-AC90588A153C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xmlns="" id="{84268179-EEB0-BD6E-5F62-B815B807A595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" name="그룹 53">
                <a:extLst>
                  <a:ext uri="{FF2B5EF4-FFF2-40B4-BE49-F238E27FC236}">
                    <a16:creationId xmlns:a16="http://schemas.microsoft.com/office/drawing/2014/main" xmlns="" id="{FF8D8D47-4596-2747-477C-32F3D8FB9988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xmlns="" id="{A2FCFB6E-B06F-7324-2ABC-729F2908B746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xmlns="" id="{56267911-EA10-8F92-B49A-6625B3329D1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xmlns="" id="{EA471E9F-75B9-6F82-20FE-C4CD7A977E1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xmlns="" id="{7BD97629-07C4-AB41-C0E5-65E159AA5FBD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xmlns="" id="{D522E91A-95DB-07A8-76D0-F322A3AC2B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xmlns="" id="{6F53ECDF-ECDE-416C-2EAC-3794131424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xmlns="" id="{E192BDC3-597D-C326-5C33-71839145B57B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xmlns="" id="{CAE5CD58-E90F-9D7D-B966-AFE1DF34681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xmlns="" id="{7F89D348-0F31-FAB1-1949-C622E2D251B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xmlns="" id="{1751CF99-D459-C050-553F-005006166F92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xmlns="" id="{6D1051B0-BAF5-5E9D-EDF1-EA07565C1CD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xmlns="" id="{96AD2326-C218-43AA-D2B1-EF197C0CBF4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xmlns="" id="{58D6EB24-619B-DEDC-AADA-6046F98A88A9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xmlns="" id="{4567AEEC-7CC6-5AA9-E8B7-B71EF531354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xmlns="" id="{4494A946-0AFE-2271-8CFD-F21BE2DEB4C7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xmlns="" id="{1DF6FE08-80DB-A83A-DBDB-F79ED8257A3A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xmlns="" id="{BD73F7C5-F442-32EF-DC23-632E480A407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xmlns="" id="{CB6C25A4-878C-BE82-68FB-E4FA18FC99A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xmlns="" id="{B0A6D738-03FC-9812-D869-12F81DF440ED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xmlns="" id="{970D0F17-795D-4693-3CA1-0378786E747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xmlns="" id="{6F58AD13-97C5-859C-8BAB-CC4F2927E0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xmlns="" id="{C23FEAF4-2B7E-6047-C528-9B009601CC6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xmlns="" id="{F7A3E540-25B7-5269-4D68-64663D45F0AC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xmlns="" id="{E51E6DD1-F01D-1305-D20F-FEAB6F409D74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xmlns="" id="{7569B07F-3A00-7E05-2402-D033FA9C22ED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xmlns="" id="{D47FAEB3-8DAA-A1E8-0218-9ADBD3741C4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사각형: 둥근 모서리 33">
                    <a:extLst>
                      <a:ext uri="{FF2B5EF4-FFF2-40B4-BE49-F238E27FC236}">
                        <a16:creationId xmlns:a16="http://schemas.microsoft.com/office/drawing/2014/main" xmlns="" id="{682351A8-10C8-6C38-7F69-9EFF742B873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xmlns="" id="{E49B4C4E-947A-DA0F-5534-3B0B4CE8BC4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xmlns="" id="{81DEBCCF-0E45-B95E-95D2-8A95655C9D0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xmlns="" id="{99B71E0D-693D-3474-9C12-C9D53965C69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xmlns="" id="{41F330B5-8114-A379-4CD4-18812B0DD927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xmlns="" id="{3C88C877-317B-820E-1D17-2CAA3369DAD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xmlns="" id="{7D0F840C-CA40-FF35-88A0-9DDD12B78B1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xmlns="" id="{BF36D008-A6EF-CF87-8311-55AA928379C8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xmlns="" id="{9E62CD88-2609-7FF2-AEB7-8E619F3867AB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xmlns="" id="{3362AFE8-4271-A499-72D9-49BFAE3E721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xmlns="" id="{7A94F50E-F8CF-63FA-0FE2-0B290F2EEB8C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xmlns="" id="{EC6298DF-31CF-2D14-D504-DD301EE0FDE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xmlns="" id="{E83A24E9-37D7-E312-213B-97841185F2A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xmlns="" id="{39CEF96F-CA12-B77D-ECEF-35E6379C235F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xmlns="" id="{48D48042-0018-0EE9-EE3D-6CF24DC5AE47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xmlns="" id="{363B7BAB-ED24-F4CA-2B8B-CED91A97D6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xmlns="" id="{03593534-415D-28D6-FE06-C760C15C66D1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xmlns="" id="{C1466491-2983-01DC-EF12-1301C3CFF0E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xmlns="" id="{2F234EDD-94FA-F5F9-AC36-25610EA2D20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pic>
        <p:nvPicPr>
          <p:cNvPr id="54" name="그림 53" descr="0403순서도.drawi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62566" y="1127342"/>
            <a:ext cx="8282842" cy="503083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771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1ECE293-57D0-1B5F-FEAE-38718DB6752A}"/>
              </a:ext>
            </a:extLst>
          </p:cNvPr>
          <p:cNvGrpSpPr/>
          <p:nvPr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3" name="그룹 55">
              <a:extLst>
                <a:ext uri="{FF2B5EF4-FFF2-40B4-BE49-F238E27FC236}">
                  <a16:creationId xmlns:a16="http://schemas.microsoft.com/office/drawing/2014/main" xmlns="" id="{55DA96B7-40A4-1B05-7C19-BE7BA6B495DB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xmlns="" id="{093FD31C-053C-4D72-0F1D-525A77C6A282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xmlns="" id="{88403034-995B-A2B4-881C-63EB2CBA589B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r>
                  <a:rPr lang="en-US" altLang="ko-KR" sz="2800" b="1" i="1" kern="0" dirty="0" smtClean="0">
                    <a:ln w="15875">
                      <a:noFill/>
                    </a:ln>
                    <a:solidFill>
                      <a:srgbClr val="FF8356"/>
                    </a:solidFill>
                    <a:latin typeface="+mn-ea"/>
                  </a:rPr>
                  <a:t>Flow chart : </a:t>
                </a:r>
                <a:r>
                  <a:rPr lang="ko-KR" altLang="en-US" sz="2800" b="1" i="1" kern="0" dirty="0" smtClean="0">
                    <a:ln w="15875">
                      <a:noFill/>
                    </a:ln>
                    <a:solidFill>
                      <a:srgbClr val="FF8356"/>
                    </a:solidFill>
                    <a:latin typeface="+mn-ea"/>
                  </a:rPr>
                  <a:t>관리자 모드</a:t>
                </a:r>
                <a:endParaRPr lang="en-US" altLang="ko-KR" sz="2800" b="1" i="1" kern="0" dirty="0" smtClean="0">
                  <a:ln w="15875">
                    <a:noFill/>
                  </a:ln>
                  <a:solidFill>
                    <a:srgbClr val="FF8356"/>
                  </a:solidFill>
                  <a:latin typeface="+mn-ea"/>
                </a:endParaRPr>
              </a:p>
            </p:txBody>
          </p:sp>
        </p:grpSp>
        <p:grpSp>
          <p:nvGrpSpPr>
            <p:cNvPr id="4" name="그룹 54">
              <a:extLst>
                <a:ext uri="{FF2B5EF4-FFF2-40B4-BE49-F238E27FC236}">
                  <a16:creationId xmlns:a16="http://schemas.microsoft.com/office/drawing/2014/main" xmlns="" id="{4DC50C29-56CB-2570-8129-AC90588A153C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xmlns="" id="{84268179-EEB0-BD6E-5F62-B815B807A595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" name="그룹 53">
                <a:extLst>
                  <a:ext uri="{FF2B5EF4-FFF2-40B4-BE49-F238E27FC236}">
                    <a16:creationId xmlns:a16="http://schemas.microsoft.com/office/drawing/2014/main" xmlns="" id="{FF8D8D47-4596-2747-477C-32F3D8FB9988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xmlns="" id="{A2FCFB6E-B06F-7324-2ABC-729F2908B746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xmlns="" id="{56267911-EA10-8F92-B49A-6625B3329D1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xmlns="" id="{EA471E9F-75B9-6F82-20FE-C4CD7A977E1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xmlns="" id="{7BD97629-07C4-AB41-C0E5-65E159AA5FBD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xmlns="" id="{D522E91A-95DB-07A8-76D0-F322A3AC2B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xmlns="" id="{6F53ECDF-ECDE-416C-2EAC-3794131424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xmlns="" id="{E192BDC3-597D-C326-5C33-71839145B57B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xmlns="" id="{CAE5CD58-E90F-9D7D-B966-AFE1DF34681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xmlns="" id="{7F89D348-0F31-FAB1-1949-C622E2D251B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xmlns="" id="{1751CF99-D459-C050-553F-005006166F92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xmlns="" id="{6D1051B0-BAF5-5E9D-EDF1-EA07565C1CD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xmlns="" id="{96AD2326-C218-43AA-D2B1-EF197C0CBF4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xmlns="" id="{58D6EB24-619B-DEDC-AADA-6046F98A88A9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xmlns="" id="{4567AEEC-7CC6-5AA9-E8B7-B71EF531354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xmlns="" id="{4494A946-0AFE-2271-8CFD-F21BE2DEB4C7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xmlns="" id="{1DF6FE08-80DB-A83A-DBDB-F79ED8257A3A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xmlns="" id="{BD73F7C5-F442-32EF-DC23-632E480A407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xmlns="" id="{CB6C25A4-878C-BE82-68FB-E4FA18FC99A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xmlns="" id="{B0A6D738-03FC-9812-D869-12F81DF440ED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xmlns="" id="{970D0F17-795D-4693-3CA1-0378786E747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xmlns="" id="{6F58AD13-97C5-859C-8BAB-CC4F2927E0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xmlns="" id="{C23FEAF4-2B7E-6047-C528-9B009601CC6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xmlns="" id="{F7A3E540-25B7-5269-4D68-64663D45F0AC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xmlns="" id="{E51E6DD1-F01D-1305-D20F-FEAB6F409D74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xmlns="" id="{7569B07F-3A00-7E05-2402-D033FA9C22ED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xmlns="" id="{D47FAEB3-8DAA-A1E8-0218-9ADBD3741C4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사각형: 둥근 모서리 33">
                    <a:extLst>
                      <a:ext uri="{FF2B5EF4-FFF2-40B4-BE49-F238E27FC236}">
                        <a16:creationId xmlns:a16="http://schemas.microsoft.com/office/drawing/2014/main" xmlns="" id="{682351A8-10C8-6C38-7F69-9EFF742B873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xmlns="" id="{E49B4C4E-947A-DA0F-5534-3B0B4CE8BC4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xmlns="" id="{81DEBCCF-0E45-B95E-95D2-8A95655C9D0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xmlns="" id="{99B71E0D-693D-3474-9C12-C9D53965C69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xmlns="" id="{41F330B5-8114-A379-4CD4-18812B0DD927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xmlns="" id="{3C88C877-317B-820E-1D17-2CAA3369DAD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xmlns="" id="{7D0F840C-CA40-FF35-88A0-9DDD12B78B1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xmlns="" id="{BF36D008-A6EF-CF87-8311-55AA928379C8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xmlns="" id="{9E62CD88-2609-7FF2-AEB7-8E619F3867AB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xmlns="" id="{3362AFE8-4271-A499-72D9-49BFAE3E721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xmlns="" id="{7A94F50E-F8CF-63FA-0FE2-0B290F2EEB8C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xmlns="" id="{EC6298DF-31CF-2D14-D504-DD301EE0FDE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xmlns="" id="{E83A24E9-37D7-E312-213B-97841185F2A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xmlns="" id="{39CEF96F-CA12-B77D-ECEF-35E6379C235F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xmlns="" id="{48D48042-0018-0EE9-EE3D-6CF24DC5AE47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xmlns="" id="{363B7BAB-ED24-F4CA-2B8B-CED91A97D6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xmlns="" id="{03593534-415D-28D6-FE06-C760C15C66D1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xmlns="" id="{C1466491-2983-01DC-EF12-1301C3CFF0E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xmlns="" id="{2F234EDD-94FA-F5F9-AC36-25610EA2D20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pic>
        <p:nvPicPr>
          <p:cNvPr id="54" name="그림 53" descr="adminFlowchart.drawi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0958" y="1189973"/>
            <a:ext cx="5314786" cy="49660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771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1ECE293-57D0-1B5F-FEAE-38718DB6752A}"/>
              </a:ext>
            </a:extLst>
          </p:cNvPr>
          <p:cNvGrpSpPr/>
          <p:nvPr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3" name="그룹 55">
              <a:extLst>
                <a:ext uri="{FF2B5EF4-FFF2-40B4-BE49-F238E27FC236}">
                  <a16:creationId xmlns:a16="http://schemas.microsoft.com/office/drawing/2014/main" xmlns="" id="{55DA96B7-40A4-1B05-7C19-BE7BA6B495DB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xmlns="" id="{093FD31C-053C-4D72-0F1D-525A77C6A282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xmlns="" id="{88403034-995B-A2B4-881C-63EB2CBA589B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r>
                  <a:rPr lang="en-US" altLang="ko-KR" sz="2800" b="1" i="1" kern="0" dirty="0" smtClean="0">
                    <a:ln w="15875">
                      <a:noFill/>
                    </a:ln>
                    <a:solidFill>
                      <a:srgbClr val="FF8356"/>
                    </a:solidFill>
                    <a:latin typeface="+mn-ea"/>
                  </a:rPr>
                  <a:t>Class diagram</a:t>
                </a:r>
              </a:p>
            </p:txBody>
          </p:sp>
        </p:grpSp>
        <p:grpSp>
          <p:nvGrpSpPr>
            <p:cNvPr id="4" name="그룹 54">
              <a:extLst>
                <a:ext uri="{FF2B5EF4-FFF2-40B4-BE49-F238E27FC236}">
                  <a16:creationId xmlns:a16="http://schemas.microsoft.com/office/drawing/2014/main" xmlns="" id="{4DC50C29-56CB-2570-8129-AC90588A153C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xmlns="" id="{84268179-EEB0-BD6E-5F62-B815B807A595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" name="그룹 53">
                <a:extLst>
                  <a:ext uri="{FF2B5EF4-FFF2-40B4-BE49-F238E27FC236}">
                    <a16:creationId xmlns:a16="http://schemas.microsoft.com/office/drawing/2014/main" xmlns="" id="{FF8D8D47-4596-2747-477C-32F3D8FB9988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xmlns="" id="{A2FCFB6E-B06F-7324-2ABC-729F2908B746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xmlns="" id="{56267911-EA10-8F92-B49A-6625B3329D1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xmlns="" id="{EA471E9F-75B9-6F82-20FE-C4CD7A977E1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xmlns="" id="{7BD97629-07C4-AB41-C0E5-65E159AA5FBD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xmlns="" id="{D522E91A-95DB-07A8-76D0-F322A3AC2B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xmlns="" id="{6F53ECDF-ECDE-416C-2EAC-3794131424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xmlns="" id="{E192BDC3-597D-C326-5C33-71839145B57B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xmlns="" id="{CAE5CD58-E90F-9D7D-B966-AFE1DF34681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xmlns="" id="{7F89D348-0F31-FAB1-1949-C622E2D251B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xmlns="" id="{1751CF99-D459-C050-553F-005006166F92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xmlns="" id="{6D1051B0-BAF5-5E9D-EDF1-EA07565C1CD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xmlns="" id="{96AD2326-C218-43AA-D2B1-EF197C0CBF4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xmlns="" id="{58D6EB24-619B-DEDC-AADA-6046F98A88A9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xmlns="" id="{4567AEEC-7CC6-5AA9-E8B7-B71EF531354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xmlns="" id="{4494A946-0AFE-2271-8CFD-F21BE2DEB4C7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xmlns="" id="{1DF6FE08-80DB-A83A-DBDB-F79ED8257A3A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xmlns="" id="{BD73F7C5-F442-32EF-DC23-632E480A407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xmlns="" id="{CB6C25A4-878C-BE82-68FB-E4FA18FC99A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xmlns="" id="{B0A6D738-03FC-9812-D869-12F81DF440ED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xmlns="" id="{970D0F17-795D-4693-3CA1-0378786E747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xmlns="" id="{6F58AD13-97C5-859C-8BAB-CC4F2927E0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xmlns="" id="{C23FEAF4-2B7E-6047-C528-9B009601CC6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xmlns="" id="{F7A3E540-25B7-5269-4D68-64663D45F0AC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xmlns="" id="{E51E6DD1-F01D-1305-D20F-FEAB6F409D74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xmlns="" id="{7569B07F-3A00-7E05-2402-D033FA9C22ED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xmlns="" id="{D47FAEB3-8DAA-A1E8-0218-9ADBD3741C4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사각형: 둥근 모서리 33">
                    <a:extLst>
                      <a:ext uri="{FF2B5EF4-FFF2-40B4-BE49-F238E27FC236}">
                        <a16:creationId xmlns:a16="http://schemas.microsoft.com/office/drawing/2014/main" xmlns="" id="{682351A8-10C8-6C38-7F69-9EFF742B873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xmlns="" id="{E49B4C4E-947A-DA0F-5534-3B0B4CE8BC4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xmlns="" id="{81DEBCCF-0E45-B95E-95D2-8A95655C9D0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xmlns="" id="{99B71E0D-693D-3474-9C12-C9D53965C69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xmlns="" id="{41F330B5-8114-A379-4CD4-18812B0DD927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xmlns="" id="{3C88C877-317B-820E-1D17-2CAA3369DAD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xmlns="" id="{7D0F840C-CA40-FF35-88A0-9DDD12B78B1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xmlns="" id="{BF36D008-A6EF-CF87-8311-55AA928379C8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xmlns="" id="{9E62CD88-2609-7FF2-AEB7-8E619F3867AB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xmlns="" id="{3362AFE8-4271-A499-72D9-49BFAE3E721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xmlns="" id="{7A94F50E-F8CF-63FA-0FE2-0B290F2EEB8C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xmlns="" id="{EC6298DF-31CF-2D14-D504-DD301EE0FDE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xmlns="" id="{E83A24E9-37D7-E312-213B-97841185F2A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xmlns="" id="{39CEF96F-CA12-B77D-ECEF-35E6379C235F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xmlns="" id="{48D48042-0018-0EE9-EE3D-6CF24DC5AE47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xmlns="" id="{363B7BAB-ED24-F4CA-2B8B-CED91A97D6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xmlns="" id="{03593534-415D-28D6-FE06-C760C15C66D1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xmlns="" id="{C1466491-2983-01DC-EF12-1301C3CFF0E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xmlns="" id="{2F234EDD-94FA-F5F9-AC36-25610EA2D20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pic>
        <p:nvPicPr>
          <p:cNvPr id="5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2590" y="1258526"/>
            <a:ext cx="7120133" cy="49618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771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1ECE293-57D0-1B5F-FEAE-38718DB6752A}"/>
              </a:ext>
            </a:extLst>
          </p:cNvPr>
          <p:cNvGrpSpPr/>
          <p:nvPr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5" name="그룹 55">
              <a:extLst>
                <a:ext uri="{FF2B5EF4-FFF2-40B4-BE49-F238E27FC236}">
                  <a16:creationId xmlns:a16="http://schemas.microsoft.com/office/drawing/2014/main" xmlns="" id="{55DA96B7-40A4-1B05-7C19-BE7BA6B495DB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xmlns="" id="{093FD31C-053C-4D72-0F1D-525A77C6A282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xmlns="" id="{88403034-995B-A2B4-881C-63EB2CBA589B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>
                  <a:defRPr/>
                </a:pPr>
                <a:r>
                  <a:rPr lang="en-US" altLang="ko-KR" sz="2800" b="1" i="1" kern="0" dirty="0" smtClean="0">
                    <a:ln w="15875">
                      <a:noFill/>
                    </a:ln>
                    <a:solidFill>
                      <a:srgbClr val="FF8356"/>
                    </a:solidFill>
                    <a:latin typeface="+mn-ea"/>
                  </a:rPr>
                  <a:t>    Index</a:t>
                </a:r>
                <a:endParaRPr lang="en-US" altLang="ko-KR" sz="2800" b="1" i="1" kern="0" dirty="0">
                  <a:ln w="15875">
                    <a:noFill/>
                  </a:ln>
                  <a:solidFill>
                    <a:srgbClr val="FF8356"/>
                  </a:solidFill>
                  <a:latin typeface="+mn-ea"/>
                </a:endParaRPr>
              </a:p>
            </p:txBody>
          </p:sp>
        </p:grpSp>
        <p:grpSp>
          <p:nvGrpSpPr>
            <p:cNvPr id="10" name="그룹 54">
              <a:extLst>
                <a:ext uri="{FF2B5EF4-FFF2-40B4-BE49-F238E27FC236}">
                  <a16:creationId xmlns:a16="http://schemas.microsoft.com/office/drawing/2014/main" xmlns="" id="{4DC50C29-56CB-2570-8129-AC90588A153C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xmlns="" id="{84268179-EEB0-BD6E-5F62-B815B807A595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53">
                <a:extLst>
                  <a:ext uri="{FF2B5EF4-FFF2-40B4-BE49-F238E27FC236}">
                    <a16:creationId xmlns:a16="http://schemas.microsoft.com/office/drawing/2014/main" xmlns="" id="{FF8D8D47-4596-2747-477C-32F3D8FB9988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14" name="그룹 9">
                  <a:extLst>
                    <a:ext uri="{FF2B5EF4-FFF2-40B4-BE49-F238E27FC236}">
                      <a16:creationId xmlns:a16="http://schemas.microsoft.com/office/drawing/2014/main" xmlns="" id="{A2FCFB6E-B06F-7324-2ABC-729F2908B746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xmlns="" id="{56267911-EA10-8F92-B49A-6625B3329D1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xmlns="" id="{EA471E9F-75B9-6F82-20FE-C4CD7A977E1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그룹 10">
                  <a:extLst>
                    <a:ext uri="{FF2B5EF4-FFF2-40B4-BE49-F238E27FC236}">
                      <a16:creationId xmlns:a16="http://schemas.microsoft.com/office/drawing/2014/main" xmlns="" id="{7BD97629-07C4-AB41-C0E5-65E159AA5FBD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xmlns="" id="{D522E91A-95DB-07A8-76D0-F322A3AC2B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xmlns="" id="{6F53ECDF-ECDE-416C-2EAC-3794131424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0" name="그룹 13">
                  <a:extLst>
                    <a:ext uri="{FF2B5EF4-FFF2-40B4-BE49-F238E27FC236}">
                      <a16:creationId xmlns:a16="http://schemas.microsoft.com/office/drawing/2014/main" xmlns="" id="{E192BDC3-597D-C326-5C33-71839145B57B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xmlns="" id="{CAE5CD58-E90F-9D7D-B966-AFE1DF34681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xmlns="" id="{7F89D348-0F31-FAB1-1949-C622E2D251B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3" name="그룹 16">
                  <a:extLst>
                    <a:ext uri="{FF2B5EF4-FFF2-40B4-BE49-F238E27FC236}">
                      <a16:creationId xmlns:a16="http://schemas.microsoft.com/office/drawing/2014/main" xmlns="" id="{1751CF99-D459-C050-553F-005006166F92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xmlns="" id="{6D1051B0-BAF5-5E9D-EDF1-EA07565C1CD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xmlns="" id="{96AD2326-C218-43AA-D2B1-EF197C0CBF4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그룹 19">
                  <a:extLst>
                    <a:ext uri="{FF2B5EF4-FFF2-40B4-BE49-F238E27FC236}">
                      <a16:creationId xmlns:a16="http://schemas.microsoft.com/office/drawing/2014/main" xmlns="" id="{58D6EB24-619B-DEDC-AADA-6046F98A88A9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xmlns="" id="{4567AEEC-7CC6-5AA9-E8B7-B71EF531354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xmlns="" id="{4494A946-0AFE-2271-8CFD-F21BE2DEB4C7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9" name="그룹 22">
                  <a:extLst>
                    <a:ext uri="{FF2B5EF4-FFF2-40B4-BE49-F238E27FC236}">
                      <a16:creationId xmlns:a16="http://schemas.microsoft.com/office/drawing/2014/main" xmlns="" id="{1DF6FE08-80DB-A83A-DBDB-F79ED8257A3A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xmlns="" id="{BD73F7C5-F442-32EF-DC23-632E480A407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xmlns="" id="{CB6C25A4-878C-BE82-68FB-E4FA18FC99A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그룹 25">
                  <a:extLst>
                    <a:ext uri="{FF2B5EF4-FFF2-40B4-BE49-F238E27FC236}">
                      <a16:creationId xmlns:a16="http://schemas.microsoft.com/office/drawing/2014/main" xmlns="" id="{B0A6D738-03FC-9812-D869-12F81DF440ED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xmlns="" id="{970D0F17-795D-4693-3CA1-0378786E747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xmlns="" id="{6F58AD13-97C5-859C-8BAB-CC4F2927E0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5" name="그룹 28">
                  <a:extLst>
                    <a:ext uri="{FF2B5EF4-FFF2-40B4-BE49-F238E27FC236}">
                      <a16:creationId xmlns:a16="http://schemas.microsoft.com/office/drawing/2014/main" xmlns="" id="{C23FEAF4-2B7E-6047-C528-9B009601CC6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xmlns="" id="{F7A3E540-25B7-5269-4D68-64663D45F0AC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xmlns="" id="{E51E6DD1-F01D-1305-D20F-FEAB6F409D74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" name="그룹 31">
                  <a:extLst>
                    <a:ext uri="{FF2B5EF4-FFF2-40B4-BE49-F238E27FC236}">
                      <a16:creationId xmlns:a16="http://schemas.microsoft.com/office/drawing/2014/main" xmlns="" id="{7569B07F-3A00-7E05-2402-D033FA9C22ED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xmlns="" id="{D47FAEB3-8DAA-A1E8-0218-9ADBD3741C4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사각형: 둥근 모서리 33">
                    <a:extLst>
                      <a:ext uri="{FF2B5EF4-FFF2-40B4-BE49-F238E27FC236}">
                        <a16:creationId xmlns:a16="http://schemas.microsoft.com/office/drawing/2014/main" xmlns="" id="{682351A8-10C8-6C38-7F69-9EFF742B873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" name="그룹 34">
                  <a:extLst>
                    <a:ext uri="{FF2B5EF4-FFF2-40B4-BE49-F238E27FC236}">
                      <a16:creationId xmlns:a16="http://schemas.microsoft.com/office/drawing/2014/main" xmlns="" id="{E49B4C4E-947A-DA0F-5534-3B0B4CE8BC4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xmlns="" id="{81DEBCCF-0E45-B95E-95D2-8A95655C9D0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xmlns="" id="{99B71E0D-693D-3474-9C12-C9D53965C69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4" name="그룹 37">
                  <a:extLst>
                    <a:ext uri="{FF2B5EF4-FFF2-40B4-BE49-F238E27FC236}">
                      <a16:creationId xmlns:a16="http://schemas.microsoft.com/office/drawing/2014/main" xmlns="" id="{41F330B5-8114-A379-4CD4-18812B0DD927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xmlns="" id="{3C88C877-317B-820E-1D17-2CAA3369DAD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xmlns="" id="{7D0F840C-CA40-FF35-88A0-9DDD12B78B1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7" name="그룹 40">
                  <a:extLst>
                    <a:ext uri="{FF2B5EF4-FFF2-40B4-BE49-F238E27FC236}">
                      <a16:creationId xmlns:a16="http://schemas.microsoft.com/office/drawing/2014/main" xmlns="" id="{BF36D008-A6EF-CF87-8311-55AA928379C8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xmlns="" id="{9E62CD88-2609-7FF2-AEB7-8E619F3867AB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xmlns="" id="{3362AFE8-4271-A499-72D9-49BFAE3E721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0" name="그룹 43">
                  <a:extLst>
                    <a:ext uri="{FF2B5EF4-FFF2-40B4-BE49-F238E27FC236}">
                      <a16:creationId xmlns:a16="http://schemas.microsoft.com/office/drawing/2014/main" xmlns="" id="{7A94F50E-F8CF-63FA-0FE2-0B290F2EEB8C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xmlns="" id="{EC6298DF-31CF-2D14-D504-DD301EE0FDE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xmlns="" id="{E83A24E9-37D7-E312-213B-97841185F2A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4" name="그룹 46">
                  <a:extLst>
                    <a:ext uri="{FF2B5EF4-FFF2-40B4-BE49-F238E27FC236}">
                      <a16:creationId xmlns:a16="http://schemas.microsoft.com/office/drawing/2014/main" xmlns="" id="{39CEF96F-CA12-B77D-ECEF-35E6379C235F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xmlns="" id="{48D48042-0018-0EE9-EE3D-6CF24DC5AE47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xmlns="" id="{363B7BAB-ED24-F4CA-2B8B-CED91A97D6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5" name="그룹 49">
                  <a:extLst>
                    <a:ext uri="{FF2B5EF4-FFF2-40B4-BE49-F238E27FC236}">
                      <a16:creationId xmlns:a16="http://schemas.microsoft.com/office/drawing/2014/main" xmlns="" id="{03593534-415D-28D6-FE06-C760C15C66D1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xmlns="" id="{C1466491-2983-01DC-EF12-1301C3CFF0E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xmlns="" id="{2F234EDD-94FA-F5F9-AC36-25610EA2D20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E33E1A38-A174-8CD6-4427-549FD2108C2F}"/>
              </a:ext>
            </a:extLst>
          </p:cNvPr>
          <p:cNvSpPr/>
          <p:nvPr/>
        </p:nvSpPr>
        <p:spPr>
          <a:xfrm>
            <a:off x="2984596" y="1434767"/>
            <a:ext cx="139604" cy="4508833"/>
          </a:xfrm>
          <a:prstGeom prst="roundRect">
            <a:avLst>
              <a:gd name="adj" fmla="val 50000"/>
            </a:avLst>
          </a:prstGeom>
          <a:solidFill>
            <a:srgbClr val="E8D8CA"/>
          </a:solidFill>
          <a:ln w="19050">
            <a:solidFill>
              <a:srgbClr val="1636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19BDCB28-8CF4-4E57-6A60-9B802FA9AD59}"/>
              </a:ext>
            </a:extLst>
          </p:cNvPr>
          <p:cNvSpPr/>
          <p:nvPr/>
        </p:nvSpPr>
        <p:spPr>
          <a:xfrm>
            <a:off x="2847463" y="4002428"/>
            <a:ext cx="399373" cy="965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설명선: 굽은 선(테두리 없음) 56">
            <a:extLst>
              <a:ext uri="{FF2B5EF4-FFF2-40B4-BE49-F238E27FC236}">
                <a16:creationId xmlns:a16="http://schemas.microsoft.com/office/drawing/2014/main" xmlns="" id="{975FCF7F-E024-B4F8-9FD9-B1F48BE77713}"/>
              </a:ext>
            </a:extLst>
          </p:cNvPr>
          <p:cNvSpPr/>
          <p:nvPr/>
        </p:nvSpPr>
        <p:spPr>
          <a:xfrm>
            <a:off x="6392037" y="2716653"/>
            <a:ext cx="2915177" cy="1400041"/>
          </a:xfrm>
          <a:prstGeom prst="callout2">
            <a:avLst>
              <a:gd name="adj1" fmla="val 50727"/>
              <a:gd name="adj2" fmla="val -2010"/>
              <a:gd name="adj3" fmla="val 53061"/>
              <a:gd name="adj4" fmla="val -71832"/>
              <a:gd name="adj5" fmla="val 74968"/>
              <a:gd name="adj6" fmla="val -10484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 smtClean="0">
                <a:solidFill>
                  <a:srgbClr val="725032"/>
                </a:solidFill>
              </a:rPr>
              <a:t>기능 및 구현</a:t>
            </a:r>
            <a:endParaRPr lang="en-US" altLang="ko-KR" sz="2800" b="1" dirty="0">
              <a:solidFill>
                <a:srgbClr val="725032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전체 기능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소개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주요 기능 소개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54727534-6B25-3CA8-1088-90EDD36FDC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10774" y="1440582"/>
          <a:ext cx="1618125" cy="4459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프로젝트 소개</a:t>
                      </a:r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개발 일정</a:t>
                      </a:r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요구 사항</a:t>
                      </a:r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기능 및 구현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소스 리뷰</a:t>
                      </a:r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후기</a:t>
                      </a:r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6096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1ECE293-57D0-1B5F-FEAE-38718DB6752A}"/>
              </a:ext>
            </a:extLst>
          </p:cNvPr>
          <p:cNvGrpSpPr/>
          <p:nvPr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5" name="그룹 55">
              <a:extLst>
                <a:ext uri="{FF2B5EF4-FFF2-40B4-BE49-F238E27FC236}">
                  <a16:creationId xmlns:a16="http://schemas.microsoft.com/office/drawing/2014/main" xmlns="" id="{55DA96B7-40A4-1B05-7C19-BE7BA6B495DB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xmlns="" id="{093FD31C-053C-4D72-0F1D-525A77C6A282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xmlns="" id="{88403034-995B-A2B4-881C-63EB2CBA589B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r>
                  <a:rPr lang="ko-KR" altLang="en-US" sz="2800" b="1" i="1" kern="0" smtClean="0">
                    <a:ln w="15875">
                      <a:noFill/>
                    </a:ln>
                    <a:solidFill>
                      <a:srgbClr val="FF8356"/>
                    </a:solidFill>
                    <a:latin typeface="+mn-ea"/>
                  </a:rPr>
                  <a:t>주요 기술 </a:t>
                </a:r>
                <a:r>
                  <a:rPr lang="ko-KR" altLang="en-US" sz="2800" b="1" i="1" kern="0" dirty="0" smtClean="0">
                    <a:ln w="15875">
                      <a:noFill/>
                    </a:ln>
                    <a:solidFill>
                      <a:srgbClr val="FF8356"/>
                    </a:solidFill>
                    <a:latin typeface="+mn-ea"/>
                  </a:rPr>
                  <a:t>소개</a:t>
                </a:r>
                <a:endParaRPr lang="en-US" altLang="ko-KR" sz="2800" b="1" i="1" kern="0" dirty="0" smtClean="0">
                  <a:ln w="15875">
                    <a:noFill/>
                  </a:ln>
                  <a:solidFill>
                    <a:srgbClr val="FF8356"/>
                  </a:solidFill>
                  <a:latin typeface="+mn-ea"/>
                </a:endParaRPr>
              </a:p>
            </p:txBody>
          </p:sp>
        </p:grpSp>
        <p:grpSp>
          <p:nvGrpSpPr>
            <p:cNvPr id="10" name="그룹 54">
              <a:extLst>
                <a:ext uri="{FF2B5EF4-FFF2-40B4-BE49-F238E27FC236}">
                  <a16:creationId xmlns:a16="http://schemas.microsoft.com/office/drawing/2014/main" xmlns="" id="{4DC50C29-56CB-2570-8129-AC90588A153C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xmlns="" id="{84268179-EEB0-BD6E-5F62-B815B807A595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53">
                <a:extLst>
                  <a:ext uri="{FF2B5EF4-FFF2-40B4-BE49-F238E27FC236}">
                    <a16:creationId xmlns:a16="http://schemas.microsoft.com/office/drawing/2014/main" xmlns="" id="{FF8D8D47-4596-2747-477C-32F3D8FB9988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14" name="그룹 9">
                  <a:extLst>
                    <a:ext uri="{FF2B5EF4-FFF2-40B4-BE49-F238E27FC236}">
                      <a16:creationId xmlns:a16="http://schemas.microsoft.com/office/drawing/2014/main" xmlns="" id="{A2FCFB6E-B06F-7324-2ABC-729F2908B746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xmlns="" id="{56267911-EA10-8F92-B49A-6625B3329D1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xmlns="" id="{EA471E9F-75B9-6F82-20FE-C4CD7A977E1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그룹 10">
                  <a:extLst>
                    <a:ext uri="{FF2B5EF4-FFF2-40B4-BE49-F238E27FC236}">
                      <a16:creationId xmlns:a16="http://schemas.microsoft.com/office/drawing/2014/main" xmlns="" id="{7BD97629-07C4-AB41-C0E5-65E159AA5FBD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xmlns="" id="{D522E91A-95DB-07A8-76D0-F322A3AC2B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xmlns="" id="{6F53ECDF-ECDE-416C-2EAC-3794131424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0" name="그룹 13">
                  <a:extLst>
                    <a:ext uri="{FF2B5EF4-FFF2-40B4-BE49-F238E27FC236}">
                      <a16:creationId xmlns:a16="http://schemas.microsoft.com/office/drawing/2014/main" xmlns="" id="{E192BDC3-597D-C326-5C33-71839145B57B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xmlns="" id="{CAE5CD58-E90F-9D7D-B966-AFE1DF34681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xmlns="" id="{7F89D348-0F31-FAB1-1949-C622E2D251B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3" name="그룹 16">
                  <a:extLst>
                    <a:ext uri="{FF2B5EF4-FFF2-40B4-BE49-F238E27FC236}">
                      <a16:creationId xmlns:a16="http://schemas.microsoft.com/office/drawing/2014/main" xmlns="" id="{1751CF99-D459-C050-553F-005006166F92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xmlns="" id="{6D1051B0-BAF5-5E9D-EDF1-EA07565C1CD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xmlns="" id="{96AD2326-C218-43AA-D2B1-EF197C0CBF4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그룹 19">
                  <a:extLst>
                    <a:ext uri="{FF2B5EF4-FFF2-40B4-BE49-F238E27FC236}">
                      <a16:creationId xmlns:a16="http://schemas.microsoft.com/office/drawing/2014/main" xmlns="" id="{58D6EB24-619B-DEDC-AADA-6046F98A88A9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xmlns="" id="{4567AEEC-7CC6-5AA9-E8B7-B71EF531354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xmlns="" id="{4494A946-0AFE-2271-8CFD-F21BE2DEB4C7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9" name="그룹 22">
                  <a:extLst>
                    <a:ext uri="{FF2B5EF4-FFF2-40B4-BE49-F238E27FC236}">
                      <a16:creationId xmlns:a16="http://schemas.microsoft.com/office/drawing/2014/main" xmlns="" id="{1DF6FE08-80DB-A83A-DBDB-F79ED8257A3A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xmlns="" id="{BD73F7C5-F442-32EF-DC23-632E480A407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xmlns="" id="{CB6C25A4-878C-BE82-68FB-E4FA18FC99A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그룹 25">
                  <a:extLst>
                    <a:ext uri="{FF2B5EF4-FFF2-40B4-BE49-F238E27FC236}">
                      <a16:creationId xmlns:a16="http://schemas.microsoft.com/office/drawing/2014/main" xmlns="" id="{B0A6D738-03FC-9812-D869-12F81DF440ED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xmlns="" id="{970D0F17-795D-4693-3CA1-0378786E747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xmlns="" id="{6F58AD13-97C5-859C-8BAB-CC4F2927E0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5" name="그룹 28">
                  <a:extLst>
                    <a:ext uri="{FF2B5EF4-FFF2-40B4-BE49-F238E27FC236}">
                      <a16:creationId xmlns:a16="http://schemas.microsoft.com/office/drawing/2014/main" xmlns="" id="{C23FEAF4-2B7E-6047-C528-9B009601CC6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xmlns="" id="{F7A3E540-25B7-5269-4D68-64663D45F0AC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xmlns="" id="{E51E6DD1-F01D-1305-D20F-FEAB6F409D74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" name="그룹 31">
                  <a:extLst>
                    <a:ext uri="{FF2B5EF4-FFF2-40B4-BE49-F238E27FC236}">
                      <a16:creationId xmlns:a16="http://schemas.microsoft.com/office/drawing/2014/main" xmlns="" id="{7569B07F-3A00-7E05-2402-D033FA9C22ED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xmlns="" id="{D47FAEB3-8DAA-A1E8-0218-9ADBD3741C4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사각형: 둥근 모서리 33">
                    <a:extLst>
                      <a:ext uri="{FF2B5EF4-FFF2-40B4-BE49-F238E27FC236}">
                        <a16:creationId xmlns:a16="http://schemas.microsoft.com/office/drawing/2014/main" xmlns="" id="{682351A8-10C8-6C38-7F69-9EFF742B873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" name="그룹 34">
                  <a:extLst>
                    <a:ext uri="{FF2B5EF4-FFF2-40B4-BE49-F238E27FC236}">
                      <a16:creationId xmlns:a16="http://schemas.microsoft.com/office/drawing/2014/main" xmlns="" id="{E49B4C4E-947A-DA0F-5534-3B0B4CE8BC4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xmlns="" id="{81DEBCCF-0E45-B95E-95D2-8A95655C9D0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xmlns="" id="{99B71E0D-693D-3474-9C12-C9D53965C69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4" name="그룹 37">
                  <a:extLst>
                    <a:ext uri="{FF2B5EF4-FFF2-40B4-BE49-F238E27FC236}">
                      <a16:creationId xmlns:a16="http://schemas.microsoft.com/office/drawing/2014/main" xmlns="" id="{41F330B5-8114-A379-4CD4-18812B0DD927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xmlns="" id="{3C88C877-317B-820E-1D17-2CAA3369DAD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xmlns="" id="{7D0F840C-CA40-FF35-88A0-9DDD12B78B1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7" name="그룹 40">
                  <a:extLst>
                    <a:ext uri="{FF2B5EF4-FFF2-40B4-BE49-F238E27FC236}">
                      <a16:creationId xmlns:a16="http://schemas.microsoft.com/office/drawing/2014/main" xmlns="" id="{BF36D008-A6EF-CF87-8311-55AA928379C8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xmlns="" id="{9E62CD88-2609-7FF2-AEB7-8E619F3867AB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xmlns="" id="{3362AFE8-4271-A499-72D9-49BFAE3E721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0" name="그룹 43">
                  <a:extLst>
                    <a:ext uri="{FF2B5EF4-FFF2-40B4-BE49-F238E27FC236}">
                      <a16:creationId xmlns:a16="http://schemas.microsoft.com/office/drawing/2014/main" xmlns="" id="{7A94F50E-F8CF-63FA-0FE2-0B290F2EEB8C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xmlns="" id="{EC6298DF-31CF-2D14-D504-DD301EE0FDE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xmlns="" id="{E83A24E9-37D7-E312-213B-97841185F2A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4" name="그룹 46">
                  <a:extLst>
                    <a:ext uri="{FF2B5EF4-FFF2-40B4-BE49-F238E27FC236}">
                      <a16:creationId xmlns:a16="http://schemas.microsoft.com/office/drawing/2014/main" xmlns="" id="{39CEF96F-CA12-B77D-ECEF-35E6379C235F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xmlns="" id="{48D48042-0018-0EE9-EE3D-6CF24DC5AE47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xmlns="" id="{363B7BAB-ED24-F4CA-2B8B-CED91A97D6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5" name="그룹 49">
                  <a:extLst>
                    <a:ext uri="{FF2B5EF4-FFF2-40B4-BE49-F238E27FC236}">
                      <a16:creationId xmlns:a16="http://schemas.microsoft.com/office/drawing/2014/main" xmlns="" id="{03593534-415D-28D6-FE06-C760C15C66D1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xmlns="" id="{C1466491-2983-01DC-EF12-1301C3CFF0E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xmlns="" id="{2F234EDD-94FA-F5F9-AC36-25610EA2D20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3" name="원호 55">
            <a:extLst>
              <a:ext uri="{FF2B5EF4-FFF2-40B4-BE49-F238E27FC236}">
                <a16:creationId xmlns:a16="http://schemas.microsoft.com/office/drawing/2014/main" xmlns="" id="{3542F902-E2C3-80B5-973E-3C06128C632E}"/>
              </a:ext>
            </a:extLst>
          </p:cNvPr>
          <p:cNvSpPr/>
          <p:nvPr/>
        </p:nvSpPr>
        <p:spPr>
          <a:xfrm>
            <a:off x="1408042" y="1925753"/>
            <a:ext cx="2011034" cy="2011034"/>
          </a:xfrm>
          <a:prstGeom prst="donut">
            <a:avLst>
              <a:gd name="adj" fmla="val 7082"/>
            </a:avLst>
          </a:prstGeom>
          <a:solidFill>
            <a:srgbClr val="E8D8CA"/>
          </a:solidFill>
          <a:ln w="190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TableCell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defRPr/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Renderer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B22AB755-6958-5702-D4EA-86B0866BC164}"/>
              </a:ext>
            </a:extLst>
          </p:cNvPr>
          <p:cNvSpPr/>
          <p:nvPr/>
        </p:nvSpPr>
        <p:spPr>
          <a:xfrm rot="18900000">
            <a:off x="3051852" y="3368221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원호 55">
            <a:extLst>
              <a:ext uri="{FF2B5EF4-FFF2-40B4-BE49-F238E27FC236}">
                <a16:creationId xmlns:a16="http://schemas.microsoft.com/office/drawing/2014/main" xmlns="" id="{BC218057-B3BD-370D-0ABF-B877837C303C}"/>
              </a:ext>
            </a:extLst>
          </p:cNvPr>
          <p:cNvSpPr/>
          <p:nvPr/>
        </p:nvSpPr>
        <p:spPr>
          <a:xfrm>
            <a:off x="5090483" y="1925753"/>
            <a:ext cx="2011034" cy="2011034"/>
          </a:xfrm>
          <a:prstGeom prst="donut">
            <a:avLst>
              <a:gd name="adj" fmla="val 7082"/>
            </a:avLst>
          </a:prstGeom>
          <a:solidFill>
            <a:srgbClr val="FF8356"/>
          </a:solidFill>
          <a:ln w="190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3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DAO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2D11D998-07A4-FDCF-211B-C8E06D65060F}"/>
              </a:ext>
            </a:extLst>
          </p:cNvPr>
          <p:cNvSpPr/>
          <p:nvPr/>
        </p:nvSpPr>
        <p:spPr>
          <a:xfrm rot="16200000">
            <a:off x="5116074" y="2733269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원호 55">
            <a:extLst>
              <a:ext uri="{FF2B5EF4-FFF2-40B4-BE49-F238E27FC236}">
                <a16:creationId xmlns:a16="http://schemas.microsoft.com/office/drawing/2014/main" xmlns="" id="{5F841903-6580-EBBE-2883-397B2F67269B}"/>
              </a:ext>
            </a:extLst>
          </p:cNvPr>
          <p:cNvSpPr/>
          <p:nvPr/>
        </p:nvSpPr>
        <p:spPr>
          <a:xfrm>
            <a:off x="8772924" y="1925753"/>
            <a:ext cx="2011034" cy="2011034"/>
          </a:xfrm>
          <a:prstGeom prst="donut">
            <a:avLst>
              <a:gd name="adj" fmla="val 7082"/>
            </a:avLst>
          </a:prstGeom>
          <a:solidFill>
            <a:srgbClr val="E8D8CA"/>
          </a:solidFill>
          <a:ln w="190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3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Join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EE3C0993-2F0B-B54B-E997-0D1D33CACD1B}"/>
              </a:ext>
            </a:extLst>
          </p:cNvPr>
          <p:cNvSpPr/>
          <p:nvPr/>
        </p:nvSpPr>
        <p:spPr>
          <a:xfrm rot="16200000">
            <a:off x="10669148" y="2733268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원호 55">
            <a:extLst>
              <a:ext uri="{FF2B5EF4-FFF2-40B4-BE49-F238E27FC236}">
                <a16:creationId xmlns:a16="http://schemas.microsoft.com/office/drawing/2014/main" xmlns="" id="{1D27241F-796D-D97A-867C-80313EE2F33F}"/>
              </a:ext>
            </a:extLst>
          </p:cNvPr>
          <p:cNvSpPr/>
          <p:nvPr/>
        </p:nvSpPr>
        <p:spPr>
          <a:xfrm>
            <a:off x="1281551" y="1799260"/>
            <a:ext cx="2264016" cy="2264016"/>
          </a:xfrm>
          <a:prstGeom prst="arc">
            <a:avLst>
              <a:gd name="adj1" fmla="val 16200000"/>
              <a:gd name="adj2" fmla="val 2619809"/>
            </a:avLst>
          </a:prstGeom>
          <a:noFill/>
          <a:ln w="19050" cap="flat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4" name="원호 55">
            <a:extLst>
              <a:ext uri="{FF2B5EF4-FFF2-40B4-BE49-F238E27FC236}">
                <a16:creationId xmlns:a16="http://schemas.microsoft.com/office/drawing/2014/main" xmlns="" id="{DC811225-A4DD-50F5-B254-F0DD1EED3069}"/>
              </a:ext>
            </a:extLst>
          </p:cNvPr>
          <p:cNvSpPr/>
          <p:nvPr/>
        </p:nvSpPr>
        <p:spPr>
          <a:xfrm>
            <a:off x="4963992" y="1799260"/>
            <a:ext cx="2264016" cy="2264016"/>
          </a:xfrm>
          <a:prstGeom prst="arc">
            <a:avLst>
              <a:gd name="adj1" fmla="val 16200000"/>
              <a:gd name="adj2" fmla="val 10874621"/>
            </a:avLst>
          </a:prstGeom>
          <a:noFill/>
          <a:ln w="19050" cap="flat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5" name="원호 55">
            <a:extLst>
              <a:ext uri="{FF2B5EF4-FFF2-40B4-BE49-F238E27FC236}">
                <a16:creationId xmlns:a16="http://schemas.microsoft.com/office/drawing/2014/main" xmlns="" id="{993B28E1-5153-A107-7163-3C963B32F484}"/>
              </a:ext>
            </a:extLst>
          </p:cNvPr>
          <p:cNvSpPr/>
          <p:nvPr/>
        </p:nvSpPr>
        <p:spPr>
          <a:xfrm>
            <a:off x="8640392" y="1799260"/>
            <a:ext cx="2264016" cy="2264016"/>
          </a:xfrm>
          <a:prstGeom prst="arc">
            <a:avLst>
              <a:gd name="adj1" fmla="val 16200000"/>
              <a:gd name="adj2" fmla="val 67777"/>
            </a:avLst>
          </a:prstGeom>
          <a:noFill/>
          <a:ln w="19050" cap="flat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19B1794F-5E3E-66AF-909B-DB83EBD8EC14}"/>
              </a:ext>
            </a:extLst>
          </p:cNvPr>
          <p:cNvSpPr/>
          <p:nvPr/>
        </p:nvSpPr>
        <p:spPr>
          <a:xfrm>
            <a:off x="970321" y="4325149"/>
            <a:ext cx="288647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JTable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버튼 넣기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상속과 인터페이스에 대한 고민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F5495B48-EF74-8AA2-4CA0-C0CCF917972B}"/>
              </a:ext>
            </a:extLst>
          </p:cNvPr>
          <p:cNvSpPr/>
          <p:nvPr/>
        </p:nvSpPr>
        <p:spPr>
          <a:xfrm>
            <a:off x="4706316" y="4325149"/>
            <a:ext cx="288647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DAO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인터페이스 개발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상수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,abstract method,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Default method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CD6D9CBB-3D2C-7C9A-B065-7D4EAA1B7FFC}"/>
              </a:ext>
            </a:extLst>
          </p:cNvPr>
          <p:cNvSpPr/>
          <p:nvPr/>
        </p:nvSpPr>
        <p:spPr>
          <a:xfrm>
            <a:off x="8442311" y="4325149"/>
            <a:ext cx="28864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에서 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join 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쿼리문사용</a:t>
            </a:r>
            <a:endParaRPr lang="ko-KR" altLang="en-US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Join DTO,DAO</a:t>
            </a:r>
          </a:p>
        </p:txBody>
      </p:sp>
    </p:spTree>
    <p:extLst>
      <p:ext uri="{BB962C8B-B14F-4D97-AF65-F5344CB8AC3E}">
        <p14:creationId xmlns="" xmlns:p14="http://schemas.microsoft.com/office/powerpoint/2010/main" val="146446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1ECE293-57D0-1B5F-FEAE-38718DB6752A}"/>
              </a:ext>
            </a:extLst>
          </p:cNvPr>
          <p:cNvGrpSpPr/>
          <p:nvPr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3" name="그룹 55">
              <a:extLst>
                <a:ext uri="{FF2B5EF4-FFF2-40B4-BE49-F238E27FC236}">
                  <a16:creationId xmlns:a16="http://schemas.microsoft.com/office/drawing/2014/main" xmlns="" id="{55DA96B7-40A4-1B05-7C19-BE7BA6B495DB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xmlns="" id="{093FD31C-053C-4D72-0F1D-525A77C6A282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xmlns="" id="{88403034-995B-A2B4-881C-63EB2CBA589B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r>
                  <a:rPr lang="ko-KR" altLang="en-US" sz="2800" b="1" i="1" kern="0" dirty="0" smtClean="0">
                    <a:ln w="15875">
                      <a:noFill/>
                    </a:ln>
                    <a:solidFill>
                      <a:srgbClr val="FF8356"/>
                    </a:solidFill>
                    <a:latin typeface="+mn-ea"/>
                  </a:rPr>
                  <a:t>테이블에 </a:t>
                </a:r>
                <a:r>
                  <a:rPr lang="ko-KR" altLang="en-US" sz="2800" b="1" i="1" kern="0" smtClean="0">
                    <a:ln w="15875">
                      <a:noFill/>
                    </a:ln>
                    <a:solidFill>
                      <a:srgbClr val="FF8356"/>
                    </a:solidFill>
                    <a:latin typeface="+mn-ea"/>
                  </a:rPr>
                  <a:t>버튼 넣기</a:t>
                </a:r>
                <a:endParaRPr lang="en-US" altLang="ko-KR" sz="2800" b="1" i="1" kern="0" dirty="0" smtClean="0">
                  <a:ln w="15875">
                    <a:noFill/>
                  </a:ln>
                  <a:solidFill>
                    <a:srgbClr val="FF8356"/>
                  </a:solidFill>
                  <a:latin typeface="+mn-ea"/>
                </a:endParaRPr>
              </a:p>
            </p:txBody>
          </p:sp>
        </p:grpSp>
        <p:grpSp>
          <p:nvGrpSpPr>
            <p:cNvPr id="4" name="그룹 54">
              <a:extLst>
                <a:ext uri="{FF2B5EF4-FFF2-40B4-BE49-F238E27FC236}">
                  <a16:creationId xmlns:a16="http://schemas.microsoft.com/office/drawing/2014/main" xmlns="" id="{4DC50C29-56CB-2570-8129-AC90588A153C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xmlns="" id="{84268179-EEB0-BD6E-5F62-B815B807A595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" name="그룹 53">
                <a:extLst>
                  <a:ext uri="{FF2B5EF4-FFF2-40B4-BE49-F238E27FC236}">
                    <a16:creationId xmlns:a16="http://schemas.microsoft.com/office/drawing/2014/main" xmlns="" id="{FF8D8D47-4596-2747-477C-32F3D8FB9988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xmlns="" id="{A2FCFB6E-B06F-7324-2ABC-729F2908B746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xmlns="" id="{56267911-EA10-8F92-B49A-6625B3329D1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xmlns="" id="{EA471E9F-75B9-6F82-20FE-C4CD7A977E1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xmlns="" id="{7BD97629-07C4-AB41-C0E5-65E159AA5FBD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xmlns="" id="{D522E91A-95DB-07A8-76D0-F322A3AC2B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xmlns="" id="{6F53ECDF-ECDE-416C-2EAC-3794131424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xmlns="" id="{E192BDC3-597D-C326-5C33-71839145B57B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xmlns="" id="{CAE5CD58-E90F-9D7D-B966-AFE1DF34681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xmlns="" id="{7F89D348-0F31-FAB1-1949-C622E2D251B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xmlns="" id="{1751CF99-D459-C050-553F-005006166F92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xmlns="" id="{6D1051B0-BAF5-5E9D-EDF1-EA07565C1CD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xmlns="" id="{96AD2326-C218-43AA-D2B1-EF197C0CBF4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xmlns="" id="{58D6EB24-619B-DEDC-AADA-6046F98A88A9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xmlns="" id="{4567AEEC-7CC6-5AA9-E8B7-B71EF531354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xmlns="" id="{4494A946-0AFE-2271-8CFD-F21BE2DEB4C7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xmlns="" id="{1DF6FE08-80DB-A83A-DBDB-F79ED8257A3A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xmlns="" id="{BD73F7C5-F442-32EF-DC23-632E480A407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xmlns="" id="{CB6C25A4-878C-BE82-68FB-E4FA18FC99A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xmlns="" id="{B0A6D738-03FC-9812-D869-12F81DF440ED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xmlns="" id="{970D0F17-795D-4693-3CA1-0378786E747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xmlns="" id="{6F58AD13-97C5-859C-8BAB-CC4F2927E0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xmlns="" id="{C23FEAF4-2B7E-6047-C528-9B009601CC6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xmlns="" id="{F7A3E540-25B7-5269-4D68-64663D45F0AC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xmlns="" id="{E51E6DD1-F01D-1305-D20F-FEAB6F409D74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xmlns="" id="{7569B07F-3A00-7E05-2402-D033FA9C22ED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xmlns="" id="{D47FAEB3-8DAA-A1E8-0218-9ADBD3741C4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사각형: 둥근 모서리 33">
                    <a:extLst>
                      <a:ext uri="{FF2B5EF4-FFF2-40B4-BE49-F238E27FC236}">
                        <a16:creationId xmlns:a16="http://schemas.microsoft.com/office/drawing/2014/main" xmlns="" id="{682351A8-10C8-6C38-7F69-9EFF742B873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xmlns="" id="{E49B4C4E-947A-DA0F-5534-3B0B4CE8BC4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xmlns="" id="{81DEBCCF-0E45-B95E-95D2-8A95655C9D0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xmlns="" id="{99B71E0D-693D-3474-9C12-C9D53965C69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xmlns="" id="{41F330B5-8114-A379-4CD4-18812B0DD927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xmlns="" id="{3C88C877-317B-820E-1D17-2CAA3369DAD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xmlns="" id="{7D0F840C-CA40-FF35-88A0-9DDD12B78B1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xmlns="" id="{BF36D008-A6EF-CF87-8311-55AA928379C8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xmlns="" id="{9E62CD88-2609-7FF2-AEB7-8E619F3867AB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xmlns="" id="{3362AFE8-4271-A499-72D9-49BFAE3E721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xmlns="" id="{7A94F50E-F8CF-63FA-0FE2-0B290F2EEB8C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xmlns="" id="{EC6298DF-31CF-2D14-D504-DD301EE0FDE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xmlns="" id="{E83A24E9-37D7-E312-213B-97841185F2A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xmlns="" id="{39CEF96F-CA12-B77D-ECEF-35E6379C235F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xmlns="" id="{48D48042-0018-0EE9-EE3D-6CF24DC5AE47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xmlns="" id="{363B7BAB-ED24-F4CA-2B8B-CED91A97D6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xmlns="" id="{03593534-415D-28D6-FE06-C760C15C66D1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xmlns="" id="{C1466491-2983-01DC-EF12-1301C3CFF0E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xmlns="" id="{2F234EDD-94FA-F5F9-AC36-25610EA2D20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54" name="TextBox 53"/>
          <p:cNvSpPr txBox="1"/>
          <p:nvPr/>
        </p:nvSpPr>
        <p:spPr>
          <a:xfrm>
            <a:off x="1365337" y="1565753"/>
            <a:ext cx="82922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JTable</a:t>
            </a:r>
            <a:r>
              <a:rPr lang="ko-KR" altLang="en-US" dirty="0" smtClean="0"/>
              <a:t>은 자료형을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으로 저장해 출력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일반적인 방법으로 </a:t>
            </a:r>
            <a:r>
              <a:rPr lang="en-US" altLang="ko-KR" dirty="0" err="1" smtClean="0"/>
              <a:t>JTable</a:t>
            </a:r>
            <a:r>
              <a:rPr lang="ko-KR" altLang="en-US" dirty="0" smtClean="0"/>
              <a:t>생성시 </a:t>
            </a:r>
            <a:r>
              <a:rPr lang="ko-KR" altLang="en-US" dirty="0" err="1" smtClean="0"/>
              <a:t>이차원배열에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연산자를 사용해</a:t>
            </a:r>
            <a:endParaRPr lang="en-US" altLang="ko-KR" dirty="0" smtClean="0"/>
          </a:p>
          <a:p>
            <a:r>
              <a:rPr lang="en-US" altLang="ko-KR" dirty="0" err="1" smtClean="0"/>
              <a:t>JBotton</a:t>
            </a:r>
            <a:r>
              <a:rPr lang="ko-KR" altLang="en-US" dirty="0" smtClean="0"/>
              <a:t>을 넣게된다면 테이블에는 그냥 객체의 주소가 들어가서 </a:t>
            </a:r>
            <a:r>
              <a:rPr lang="ko-KR" altLang="en-US" dirty="0" err="1" smtClean="0"/>
              <a:t>객체주소</a:t>
            </a:r>
            <a:endParaRPr lang="en-US" altLang="ko-KR" dirty="0" smtClean="0"/>
          </a:p>
          <a:p>
            <a:r>
              <a:rPr lang="ko-KR" altLang="en-US" dirty="0" smtClean="0"/>
              <a:t>그대로 테이블이 </a:t>
            </a:r>
            <a:r>
              <a:rPr lang="ko-KR" altLang="en-US" dirty="0" err="1" smtClean="0"/>
              <a:t>출력되게됨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</a:t>
            </a:r>
            <a:r>
              <a:rPr lang="ko-KR" altLang="en-US" dirty="0" err="1" smtClean="0"/>
              <a:t>출력시</a:t>
            </a:r>
            <a:r>
              <a:rPr lang="ko-KR" altLang="en-US" dirty="0" smtClean="0"/>
              <a:t> 어떤 형태로 </a:t>
            </a:r>
            <a:r>
              <a:rPr lang="ko-KR" altLang="en-US" dirty="0" err="1" smtClean="0"/>
              <a:t>불러올것인가에</a:t>
            </a:r>
            <a:r>
              <a:rPr lang="ko-KR" altLang="en-US" dirty="0" smtClean="0"/>
              <a:t> 대해 재정의해주어야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방법은 </a:t>
            </a:r>
            <a:r>
              <a:rPr lang="ko-KR" altLang="en-US" dirty="0" err="1" smtClean="0"/>
              <a:t>두가지가</a:t>
            </a:r>
            <a:r>
              <a:rPr lang="ko-KR" altLang="en-US" dirty="0" smtClean="0"/>
              <a:t> 있는데 </a:t>
            </a:r>
            <a:r>
              <a:rPr lang="en-US" altLang="ko-KR" dirty="0" err="1" smtClean="0"/>
              <a:t>JTable</a:t>
            </a:r>
            <a:r>
              <a:rPr lang="ko-KR" altLang="en-US" dirty="0" err="1" smtClean="0"/>
              <a:t>에대한</a:t>
            </a:r>
            <a:r>
              <a:rPr lang="ko-KR" altLang="en-US" dirty="0" smtClean="0"/>
              <a:t> 클래스인 </a:t>
            </a:r>
            <a:r>
              <a:rPr lang="en-US" altLang="ko-KR" dirty="0" err="1" smtClean="0"/>
              <a:t>DefaultTableCellRenderer</a:t>
            </a:r>
            <a:r>
              <a:rPr lang="ko-KR" altLang="en-US" dirty="0" smtClean="0"/>
              <a:t>를</a:t>
            </a:r>
            <a:endParaRPr lang="en-US" altLang="ko-KR" dirty="0" smtClean="0"/>
          </a:p>
          <a:p>
            <a:r>
              <a:rPr lang="ko-KR" altLang="en-US" dirty="0" smtClean="0"/>
              <a:t>상속받아 </a:t>
            </a:r>
            <a:r>
              <a:rPr lang="en-US" altLang="ko-KR" dirty="0" err="1" smtClean="0"/>
              <a:t>getTableCellRendererComponent</a:t>
            </a:r>
            <a:r>
              <a:rPr lang="en-US" altLang="ko-KR" dirty="0" smtClean="0"/>
              <a:t> method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오버라이드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재정의한 클래스를 사용하던가</a:t>
            </a:r>
            <a:endParaRPr lang="en-US" altLang="ko-KR" dirty="0" smtClean="0"/>
          </a:p>
          <a:p>
            <a:r>
              <a:rPr lang="ko-KR" altLang="en-US" dirty="0" smtClean="0"/>
              <a:t>현재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클래스에서 </a:t>
            </a:r>
            <a:r>
              <a:rPr lang="en-US" altLang="ko-KR" dirty="0" err="1" smtClean="0"/>
              <a:t>TableCellRenderer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구현하고</a:t>
            </a:r>
            <a:endParaRPr lang="en-US" altLang="ko-KR" dirty="0" smtClean="0"/>
          </a:p>
          <a:p>
            <a:r>
              <a:rPr lang="en-US" altLang="ko-KR" dirty="0" err="1" smtClean="0"/>
              <a:t>getTableCellRendererComponent</a:t>
            </a:r>
            <a:r>
              <a:rPr lang="en-US" altLang="ko-KR" dirty="0" smtClean="0"/>
              <a:t> method</a:t>
            </a:r>
            <a:r>
              <a:rPr lang="ko-KR" altLang="en-US" dirty="0" smtClean="0"/>
              <a:t>를 재정의해서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두 가지 다 </a:t>
            </a:r>
            <a:r>
              <a:rPr lang="ko-KR" altLang="en-US" dirty="0" err="1" smtClean="0"/>
              <a:t>사용해본결과</a:t>
            </a:r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방법중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오버라이드한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재사용성이</a:t>
            </a:r>
            <a:r>
              <a:rPr lang="ko-KR" altLang="en-US" dirty="0" smtClean="0"/>
              <a:t> 떨어진다고 판단되어</a:t>
            </a:r>
            <a:endParaRPr lang="en-US" altLang="ko-KR" dirty="0" smtClean="0"/>
          </a:p>
          <a:p>
            <a:r>
              <a:rPr lang="ko-KR" altLang="en-US" dirty="0" smtClean="0"/>
              <a:t>인터페이스를 구현한 방법으로 </a:t>
            </a:r>
            <a:r>
              <a:rPr lang="ko-KR" altLang="en-US" dirty="0" err="1" smtClean="0"/>
              <a:t>사용추천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40771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1ECE293-57D0-1B5F-FEAE-38718DB6752A}"/>
              </a:ext>
            </a:extLst>
          </p:cNvPr>
          <p:cNvGrpSpPr/>
          <p:nvPr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3" name="그룹 55">
              <a:extLst>
                <a:ext uri="{FF2B5EF4-FFF2-40B4-BE49-F238E27FC236}">
                  <a16:creationId xmlns:a16="http://schemas.microsoft.com/office/drawing/2014/main" xmlns="" id="{55DA96B7-40A4-1B05-7C19-BE7BA6B495DB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xmlns="" id="{093FD31C-053C-4D72-0F1D-525A77C6A282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xmlns="" id="{88403034-995B-A2B4-881C-63EB2CBA589B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r>
                  <a:rPr lang="en-US" altLang="ko-KR" sz="2800" b="1" i="1" kern="0" dirty="0" smtClean="0">
                    <a:ln w="15875">
                      <a:noFill/>
                    </a:ln>
                    <a:solidFill>
                      <a:srgbClr val="FF8356"/>
                    </a:solidFill>
                    <a:latin typeface="+mn-ea"/>
                  </a:rPr>
                  <a:t>DAO</a:t>
                </a:r>
              </a:p>
            </p:txBody>
          </p:sp>
        </p:grpSp>
        <p:grpSp>
          <p:nvGrpSpPr>
            <p:cNvPr id="4" name="그룹 54">
              <a:extLst>
                <a:ext uri="{FF2B5EF4-FFF2-40B4-BE49-F238E27FC236}">
                  <a16:creationId xmlns:a16="http://schemas.microsoft.com/office/drawing/2014/main" xmlns="" id="{4DC50C29-56CB-2570-8129-AC90588A153C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xmlns="" id="{84268179-EEB0-BD6E-5F62-B815B807A595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" name="그룹 53">
                <a:extLst>
                  <a:ext uri="{FF2B5EF4-FFF2-40B4-BE49-F238E27FC236}">
                    <a16:creationId xmlns:a16="http://schemas.microsoft.com/office/drawing/2014/main" xmlns="" id="{FF8D8D47-4596-2747-477C-32F3D8FB9988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xmlns="" id="{A2FCFB6E-B06F-7324-2ABC-729F2908B746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xmlns="" id="{56267911-EA10-8F92-B49A-6625B3329D1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xmlns="" id="{EA471E9F-75B9-6F82-20FE-C4CD7A977E1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xmlns="" id="{7BD97629-07C4-AB41-C0E5-65E159AA5FBD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xmlns="" id="{D522E91A-95DB-07A8-76D0-F322A3AC2B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xmlns="" id="{6F53ECDF-ECDE-416C-2EAC-3794131424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xmlns="" id="{E192BDC3-597D-C326-5C33-71839145B57B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xmlns="" id="{CAE5CD58-E90F-9D7D-B966-AFE1DF34681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xmlns="" id="{7F89D348-0F31-FAB1-1949-C622E2D251B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xmlns="" id="{1751CF99-D459-C050-553F-005006166F92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xmlns="" id="{6D1051B0-BAF5-5E9D-EDF1-EA07565C1CD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xmlns="" id="{96AD2326-C218-43AA-D2B1-EF197C0CBF4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xmlns="" id="{58D6EB24-619B-DEDC-AADA-6046F98A88A9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xmlns="" id="{4567AEEC-7CC6-5AA9-E8B7-B71EF531354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xmlns="" id="{4494A946-0AFE-2271-8CFD-F21BE2DEB4C7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xmlns="" id="{1DF6FE08-80DB-A83A-DBDB-F79ED8257A3A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xmlns="" id="{BD73F7C5-F442-32EF-DC23-632E480A407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xmlns="" id="{CB6C25A4-878C-BE82-68FB-E4FA18FC99A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xmlns="" id="{B0A6D738-03FC-9812-D869-12F81DF440ED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xmlns="" id="{970D0F17-795D-4693-3CA1-0378786E747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xmlns="" id="{6F58AD13-97C5-859C-8BAB-CC4F2927E0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xmlns="" id="{C23FEAF4-2B7E-6047-C528-9B009601CC6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xmlns="" id="{F7A3E540-25B7-5269-4D68-64663D45F0AC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xmlns="" id="{E51E6DD1-F01D-1305-D20F-FEAB6F409D74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xmlns="" id="{7569B07F-3A00-7E05-2402-D033FA9C22ED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xmlns="" id="{D47FAEB3-8DAA-A1E8-0218-9ADBD3741C4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사각형: 둥근 모서리 33">
                    <a:extLst>
                      <a:ext uri="{FF2B5EF4-FFF2-40B4-BE49-F238E27FC236}">
                        <a16:creationId xmlns:a16="http://schemas.microsoft.com/office/drawing/2014/main" xmlns="" id="{682351A8-10C8-6C38-7F69-9EFF742B873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xmlns="" id="{E49B4C4E-947A-DA0F-5534-3B0B4CE8BC4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xmlns="" id="{81DEBCCF-0E45-B95E-95D2-8A95655C9D0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xmlns="" id="{99B71E0D-693D-3474-9C12-C9D53965C69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xmlns="" id="{41F330B5-8114-A379-4CD4-18812B0DD927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xmlns="" id="{3C88C877-317B-820E-1D17-2CAA3369DAD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xmlns="" id="{7D0F840C-CA40-FF35-88A0-9DDD12B78B1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xmlns="" id="{BF36D008-A6EF-CF87-8311-55AA928379C8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xmlns="" id="{9E62CD88-2609-7FF2-AEB7-8E619F3867AB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xmlns="" id="{3362AFE8-4271-A499-72D9-49BFAE3E721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xmlns="" id="{7A94F50E-F8CF-63FA-0FE2-0B290F2EEB8C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xmlns="" id="{EC6298DF-31CF-2D14-D504-DD301EE0FDE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xmlns="" id="{E83A24E9-37D7-E312-213B-97841185F2A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xmlns="" id="{39CEF96F-CA12-B77D-ECEF-35E6379C235F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xmlns="" id="{48D48042-0018-0EE9-EE3D-6CF24DC5AE47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xmlns="" id="{363B7BAB-ED24-F4CA-2B8B-CED91A97D6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xmlns="" id="{03593534-415D-28D6-FE06-C760C15C66D1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xmlns="" id="{C1466491-2983-01DC-EF12-1301C3CFF0E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xmlns="" id="{2F234EDD-94FA-F5F9-AC36-25610EA2D20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0633" y="1052950"/>
            <a:ext cx="5467850" cy="5415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5" name="TextBox 54"/>
          <p:cNvSpPr txBox="1"/>
          <p:nvPr/>
        </p:nvSpPr>
        <p:spPr>
          <a:xfrm>
            <a:off x="6914367" y="1102290"/>
            <a:ext cx="47473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클래스에서 공통적으로</a:t>
            </a:r>
            <a:endParaRPr lang="en-US" altLang="ko-KR" dirty="0" smtClean="0"/>
          </a:p>
          <a:p>
            <a:r>
              <a:rPr lang="ko-KR" altLang="en-US" dirty="0" smtClean="0"/>
              <a:t>이루어지는 </a:t>
            </a:r>
            <a:r>
              <a:rPr lang="ko-KR" altLang="en-US" dirty="0" err="1" smtClean="0"/>
              <a:t>드라이버로드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컨넥션을</a:t>
            </a:r>
            <a:endParaRPr lang="en-US" altLang="ko-KR" dirty="0" smtClean="0"/>
          </a:p>
          <a:p>
            <a:r>
              <a:rPr lang="ko-KR" altLang="en-US" dirty="0" err="1" smtClean="0"/>
              <a:t>구현받아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사용할수있도록</a:t>
            </a:r>
            <a:endParaRPr lang="en-US" altLang="ko-KR" dirty="0" smtClean="0"/>
          </a:p>
          <a:p>
            <a:r>
              <a:rPr lang="ko-KR" altLang="en-US" dirty="0" smtClean="0"/>
              <a:t>인터페이스 설계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상수로는 </a:t>
            </a:r>
            <a:r>
              <a:rPr lang="ko-KR" altLang="en-US" dirty="0" err="1" smtClean="0"/>
              <a:t>컨넥션의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인자값들을</a:t>
            </a:r>
            <a:r>
              <a:rPr lang="ko-KR" altLang="en-US" dirty="0" smtClean="0"/>
              <a:t> 선언해주고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추상메서드를</a:t>
            </a:r>
            <a:r>
              <a:rPr lang="ko-KR" altLang="en-US" dirty="0" smtClean="0"/>
              <a:t> 만들어 </a:t>
            </a:r>
            <a:r>
              <a:rPr lang="ko-KR" altLang="en-US" dirty="0" err="1" smtClean="0"/>
              <a:t>드라이버로드를</a:t>
            </a:r>
            <a:r>
              <a:rPr lang="ko-KR" altLang="en-US" dirty="0" smtClean="0"/>
              <a:t> 꼭 하게끔 설계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디폴트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드라이버로드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컨넥션</a:t>
            </a:r>
            <a:r>
              <a:rPr lang="ko-KR" altLang="en-US" dirty="0" smtClean="0"/>
              <a:t> 설계</a:t>
            </a: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40771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1ECE293-57D0-1B5F-FEAE-38718DB6752A}"/>
              </a:ext>
            </a:extLst>
          </p:cNvPr>
          <p:cNvGrpSpPr/>
          <p:nvPr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3" name="그룹 55">
              <a:extLst>
                <a:ext uri="{FF2B5EF4-FFF2-40B4-BE49-F238E27FC236}">
                  <a16:creationId xmlns:a16="http://schemas.microsoft.com/office/drawing/2014/main" xmlns="" id="{55DA96B7-40A4-1B05-7C19-BE7BA6B495DB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xmlns="" id="{093FD31C-053C-4D72-0F1D-525A77C6A282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xmlns="" id="{88403034-995B-A2B4-881C-63EB2CBA589B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r>
                  <a:rPr lang="en-US" altLang="ko-KR" sz="2800" b="1" i="1" kern="0" dirty="0" smtClean="0">
                    <a:ln w="15875">
                      <a:noFill/>
                    </a:ln>
                    <a:solidFill>
                      <a:srgbClr val="FF8356"/>
                    </a:solidFill>
                    <a:latin typeface="+mn-ea"/>
                  </a:rPr>
                  <a:t>Join</a:t>
                </a:r>
              </a:p>
            </p:txBody>
          </p:sp>
        </p:grpSp>
        <p:grpSp>
          <p:nvGrpSpPr>
            <p:cNvPr id="4" name="그룹 54">
              <a:extLst>
                <a:ext uri="{FF2B5EF4-FFF2-40B4-BE49-F238E27FC236}">
                  <a16:creationId xmlns:a16="http://schemas.microsoft.com/office/drawing/2014/main" xmlns="" id="{4DC50C29-56CB-2570-8129-AC90588A153C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xmlns="" id="{84268179-EEB0-BD6E-5F62-B815B807A595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" name="그룹 53">
                <a:extLst>
                  <a:ext uri="{FF2B5EF4-FFF2-40B4-BE49-F238E27FC236}">
                    <a16:creationId xmlns:a16="http://schemas.microsoft.com/office/drawing/2014/main" xmlns="" id="{FF8D8D47-4596-2747-477C-32F3D8FB9988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xmlns="" id="{A2FCFB6E-B06F-7324-2ABC-729F2908B746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xmlns="" id="{56267911-EA10-8F92-B49A-6625B3329D1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xmlns="" id="{EA471E9F-75B9-6F82-20FE-C4CD7A977E1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xmlns="" id="{7BD97629-07C4-AB41-C0E5-65E159AA5FBD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xmlns="" id="{D522E91A-95DB-07A8-76D0-F322A3AC2B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xmlns="" id="{6F53ECDF-ECDE-416C-2EAC-3794131424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xmlns="" id="{E192BDC3-597D-C326-5C33-71839145B57B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xmlns="" id="{CAE5CD58-E90F-9D7D-B966-AFE1DF34681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xmlns="" id="{7F89D348-0F31-FAB1-1949-C622E2D251B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xmlns="" id="{1751CF99-D459-C050-553F-005006166F92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xmlns="" id="{6D1051B0-BAF5-5E9D-EDF1-EA07565C1CD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xmlns="" id="{96AD2326-C218-43AA-D2B1-EF197C0CBF4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xmlns="" id="{58D6EB24-619B-DEDC-AADA-6046F98A88A9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xmlns="" id="{4567AEEC-7CC6-5AA9-E8B7-B71EF531354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xmlns="" id="{4494A946-0AFE-2271-8CFD-F21BE2DEB4C7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xmlns="" id="{1DF6FE08-80DB-A83A-DBDB-F79ED8257A3A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xmlns="" id="{BD73F7C5-F442-32EF-DC23-632E480A407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xmlns="" id="{CB6C25A4-878C-BE82-68FB-E4FA18FC99A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xmlns="" id="{B0A6D738-03FC-9812-D869-12F81DF440ED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xmlns="" id="{970D0F17-795D-4693-3CA1-0378786E747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xmlns="" id="{6F58AD13-97C5-859C-8BAB-CC4F2927E0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xmlns="" id="{C23FEAF4-2B7E-6047-C528-9B009601CC6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xmlns="" id="{F7A3E540-25B7-5269-4D68-64663D45F0AC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xmlns="" id="{E51E6DD1-F01D-1305-D20F-FEAB6F409D74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xmlns="" id="{7569B07F-3A00-7E05-2402-D033FA9C22ED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xmlns="" id="{D47FAEB3-8DAA-A1E8-0218-9ADBD3741C4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사각형: 둥근 모서리 33">
                    <a:extLst>
                      <a:ext uri="{FF2B5EF4-FFF2-40B4-BE49-F238E27FC236}">
                        <a16:creationId xmlns:a16="http://schemas.microsoft.com/office/drawing/2014/main" xmlns="" id="{682351A8-10C8-6C38-7F69-9EFF742B873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xmlns="" id="{E49B4C4E-947A-DA0F-5534-3B0B4CE8BC4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xmlns="" id="{81DEBCCF-0E45-B95E-95D2-8A95655C9D0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xmlns="" id="{99B71E0D-693D-3474-9C12-C9D53965C69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xmlns="" id="{41F330B5-8114-A379-4CD4-18812B0DD927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xmlns="" id="{3C88C877-317B-820E-1D17-2CAA3369DAD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xmlns="" id="{7D0F840C-CA40-FF35-88A0-9DDD12B78B1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xmlns="" id="{BF36D008-A6EF-CF87-8311-55AA928379C8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xmlns="" id="{9E62CD88-2609-7FF2-AEB7-8E619F3867AB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xmlns="" id="{3362AFE8-4271-A499-72D9-49BFAE3E721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xmlns="" id="{7A94F50E-F8CF-63FA-0FE2-0B290F2EEB8C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xmlns="" id="{EC6298DF-31CF-2D14-D504-DD301EE0FDE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xmlns="" id="{E83A24E9-37D7-E312-213B-97841185F2A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xmlns="" id="{39CEF96F-CA12-B77D-ECEF-35E6379C235F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xmlns="" id="{48D48042-0018-0EE9-EE3D-6CF24DC5AE47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xmlns="" id="{363B7BAB-ED24-F4CA-2B8B-CED91A97D6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xmlns="" id="{03593534-415D-28D6-FE06-C760C15C66D1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xmlns="" id="{C1466491-2983-01DC-EF12-1301C3CFF0E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xmlns="" id="{2F234EDD-94FA-F5F9-AC36-25610EA2D20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5037" y="1039770"/>
            <a:ext cx="3345068" cy="5248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6" name="직선 연결선 55"/>
          <p:cNvCxnSpPr/>
          <p:nvPr/>
        </p:nvCxnSpPr>
        <p:spPr>
          <a:xfrm flipV="1">
            <a:off x="1515649" y="2229633"/>
            <a:ext cx="2956142" cy="375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1505211" y="2457189"/>
            <a:ext cx="2956142" cy="375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1542789" y="2883074"/>
            <a:ext cx="2956142" cy="375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V="1">
            <a:off x="1544877" y="3311046"/>
            <a:ext cx="2956142" cy="375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1584542" y="3713966"/>
            <a:ext cx="2956142" cy="375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1486421" y="4755714"/>
            <a:ext cx="2956142" cy="37578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V="1">
            <a:off x="1475984" y="4945692"/>
            <a:ext cx="2956142" cy="37578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V="1">
            <a:off x="1490597" y="5361139"/>
            <a:ext cx="2956142" cy="37578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V="1">
            <a:off x="1480159" y="5789112"/>
            <a:ext cx="2956142" cy="37578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V="1">
            <a:off x="1519825" y="6204559"/>
            <a:ext cx="2956142" cy="37578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486400" y="2680570"/>
            <a:ext cx="61252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Join</a:t>
            </a:r>
            <a:r>
              <a:rPr lang="ko-KR" altLang="en-US" dirty="0" smtClean="0"/>
              <a:t>을 사용하는 쿼리를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에서 사용 할수 있도록</a:t>
            </a:r>
            <a:endParaRPr lang="en-US" altLang="ko-KR" dirty="0" smtClean="0"/>
          </a:p>
          <a:p>
            <a:r>
              <a:rPr lang="en-US" altLang="ko-KR" dirty="0" smtClean="0"/>
              <a:t>DTO</a:t>
            </a:r>
            <a:r>
              <a:rPr lang="ko-KR" altLang="en-US" dirty="0" smtClean="0"/>
              <a:t>클래스를 만들어 객체에 쿼리의 결과를 </a:t>
            </a:r>
            <a:endParaRPr lang="en-US" altLang="ko-KR" dirty="0" smtClean="0"/>
          </a:p>
          <a:p>
            <a:r>
              <a:rPr lang="en-US" altLang="ko-KR" dirty="0" err="1" smtClean="0"/>
              <a:t>Getter,setter</a:t>
            </a:r>
            <a:r>
              <a:rPr lang="ko-KR" altLang="en-US" dirty="0" smtClean="0"/>
              <a:t>로 주고받을 수 있게 하고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DAO</a:t>
            </a:r>
            <a:r>
              <a:rPr lang="ko-KR" altLang="en-US" dirty="0" smtClean="0"/>
              <a:t>클래스를 만들어 쿼리를 실행 시킬 수 있게</a:t>
            </a:r>
            <a:endParaRPr lang="en-US" altLang="ko-KR" dirty="0" smtClean="0"/>
          </a:p>
          <a:p>
            <a:r>
              <a:rPr lang="ko-KR" altLang="en-US" dirty="0" smtClean="0"/>
              <a:t>만듦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40771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1ECE293-57D0-1B5F-FEAE-38718DB6752A}"/>
              </a:ext>
            </a:extLst>
          </p:cNvPr>
          <p:cNvGrpSpPr/>
          <p:nvPr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3" name="그룹 55">
              <a:extLst>
                <a:ext uri="{FF2B5EF4-FFF2-40B4-BE49-F238E27FC236}">
                  <a16:creationId xmlns:a16="http://schemas.microsoft.com/office/drawing/2014/main" xmlns="" id="{55DA96B7-40A4-1B05-7C19-BE7BA6B495DB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xmlns="" id="{093FD31C-053C-4D72-0F1D-525A77C6A282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xmlns="" id="{88403034-995B-A2B4-881C-63EB2CBA589B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r>
                  <a:rPr lang="ko-KR" altLang="en-US" sz="2800" b="1" i="1" kern="0" dirty="0" smtClean="0">
                    <a:ln w="15875">
                      <a:noFill/>
                    </a:ln>
                    <a:solidFill>
                      <a:srgbClr val="FF8356"/>
                    </a:solidFill>
                    <a:latin typeface="+mn-ea"/>
                  </a:rPr>
                  <a:t>전체 기능 소개</a:t>
                </a:r>
                <a:endParaRPr lang="en-US" altLang="ko-KR" sz="2800" b="1" i="1" kern="0" dirty="0">
                  <a:ln w="15875">
                    <a:noFill/>
                  </a:ln>
                  <a:solidFill>
                    <a:srgbClr val="FF8356"/>
                  </a:solidFill>
                  <a:latin typeface="+mn-ea"/>
                </a:endParaRPr>
              </a:p>
            </p:txBody>
          </p:sp>
        </p:grpSp>
        <p:grpSp>
          <p:nvGrpSpPr>
            <p:cNvPr id="4" name="그룹 54">
              <a:extLst>
                <a:ext uri="{FF2B5EF4-FFF2-40B4-BE49-F238E27FC236}">
                  <a16:creationId xmlns:a16="http://schemas.microsoft.com/office/drawing/2014/main" xmlns="" id="{4DC50C29-56CB-2570-8129-AC90588A153C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xmlns="" id="{84268179-EEB0-BD6E-5F62-B815B807A595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" name="그룹 53">
                <a:extLst>
                  <a:ext uri="{FF2B5EF4-FFF2-40B4-BE49-F238E27FC236}">
                    <a16:creationId xmlns:a16="http://schemas.microsoft.com/office/drawing/2014/main" xmlns="" id="{FF8D8D47-4596-2747-477C-32F3D8FB9988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xmlns="" id="{A2FCFB6E-B06F-7324-2ABC-729F2908B746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xmlns="" id="{56267911-EA10-8F92-B49A-6625B3329D1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xmlns="" id="{EA471E9F-75B9-6F82-20FE-C4CD7A977E1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xmlns="" id="{7BD97629-07C4-AB41-C0E5-65E159AA5FBD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xmlns="" id="{D522E91A-95DB-07A8-76D0-F322A3AC2B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xmlns="" id="{6F53ECDF-ECDE-416C-2EAC-3794131424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xmlns="" id="{E192BDC3-597D-C326-5C33-71839145B57B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xmlns="" id="{CAE5CD58-E90F-9D7D-B966-AFE1DF34681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xmlns="" id="{7F89D348-0F31-FAB1-1949-C622E2D251B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xmlns="" id="{1751CF99-D459-C050-553F-005006166F92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xmlns="" id="{6D1051B0-BAF5-5E9D-EDF1-EA07565C1CD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xmlns="" id="{96AD2326-C218-43AA-D2B1-EF197C0CBF4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xmlns="" id="{58D6EB24-619B-DEDC-AADA-6046F98A88A9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xmlns="" id="{4567AEEC-7CC6-5AA9-E8B7-B71EF531354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xmlns="" id="{4494A946-0AFE-2271-8CFD-F21BE2DEB4C7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xmlns="" id="{1DF6FE08-80DB-A83A-DBDB-F79ED8257A3A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xmlns="" id="{BD73F7C5-F442-32EF-DC23-632E480A407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xmlns="" id="{CB6C25A4-878C-BE82-68FB-E4FA18FC99A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xmlns="" id="{B0A6D738-03FC-9812-D869-12F81DF440ED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xmlns="" id="{970D0F17-795D-4693-3CA1-0378786E747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xmlns="" id="{6F58AD13-97C5-859C-8BAB-CC4F2927E0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xmlns="" id="{C23FEAF4-2B7E-6047-C528-9B009601CC6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xmlns="" id="{F7A3E540-25B7-5269-4D68-64663D45F0AC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xmlns="" id="{E51E6DD1-F01D-1305-D20F-FEAB6F409D74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xmlns="" id="{7569B07F-3A00-7E05-2402-D033FA9C22ED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xmlns="" id="{D47FAEB3-8DAA-A1E8-0218-9ADBD3741C4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사각형: 둥근 모서리 33">
                    <a:extLst>
                      <a:ext uri="{FF2B5EF4-FFF2-40B4-BE49-F238E27FC236}">
                        <a16:creationId xmlns:a16="http://schemas.microsoft.com/office/drawing/2014/main" xmlns="" id="{682351A8-10C8-6C38-7F69-9EFF742B873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xmlns="" id="{E49B4C4E-947A-DA0F-5534-3B0B4CE8BC4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xmlns="" id="{81DEBCCF-0E45-B95E-95D2-8A95655C9D0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xmlns="" id="{99B71E0D-693D-3474-9C12-C9D53965C69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xmlns="" id="{41F330B5-8114-A379-4CD4-18812B0DD927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xmlns="" id="{3C88C877-317B-820E-1D17-2CAA3369DAD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xmlns="" id="{7D0F840C-CA40-FF35-88A0-9DDD12B78B1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xmlns="" id="{BF36D008-A6EF-CF87-8311-55AA928379C8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xmlns="" id="{9E62CD88-2609-7FF2-AEB7-8E619F3867AB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xmlns="" id="{3362AFE8-4271-A499-72D9-49BFAE3E721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xmlns="" id="{7A94F50E-F8CF-63FA-0FE2-0B290F2EEB8C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xmlns="" id="{EC6298DF-31CF-2D14-D504-DD301EE0FDE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xmlns="" id="{E83A24E9-37D7-E312-213B-97841185F2A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xmlns="" id="{39CEF96F-CA12-B77D-ECEF-35E6379C235F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xmlns="" id="{48D48042-0018-0EE9-EE3D-6CF24DC5AE47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xmlns="" id="{363B7BAB-ED24-F4CA-2B8B-CED91A97D6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xmlns="" id="{03593534-415D-28D6-FE06-C760C15C66D1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xmlns="" id="{C1466491-2983-01DC-EF12-1301C3CFF0E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xmlns="" id="{2F234EDD-94FA-F5F9-AC36-25610EA2D20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55" name="직사각형 154">
            <a:extLst>
              <a:ext uri="{FF2B5EF4-FFF2-40B4-BE49-F238E27FC236}">
                <a16:creationId xmlns:a16="http://schemas.microsoft.com/office/drawing/2014/main" xmlns="" id="{48889CD7-FB78-CA86-AF13-3F55603CCC2A}"/>
              </a:ext>
            </a:extLst>
          </p:cNvPr>
          <p:cNvSpPr/>
          <p:nvPr/>
        </p:nvSpPr>
        <p:spPr>
          <a:xfrm>
            <a:off x="8023924" y="1946459"/>
            <a:ext cx="313818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모드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회원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리뷰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댓글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렌탈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등록차량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이벤트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xmlns="" id="{A470D192-3D96-E57F-23B0-5E645CBC72F1}"/>
              </a:ext>
            </a:extLst>
          </p:cNvPr>
          <p:cNvCxnSpPr/>
          <p:nvPr/>
        </p:nvCxnSpPr>
        <p:spPr>
          <a:xfrm>
            <a:off x="8149502" y="3138424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xmlns="" id="{707EEE74-CB0B-D513-389A-2275420A3699}"/>
              </a:ext>
            </a:extLst>
          </p:cNvPr>
          <p:cNvSpPr/>
          <p:nvPr/>
        </p:nvSpPr>
        <p:spPr>
          <a:xfrm>
            <a:off x="1014659" y="2025972"/>
            <a:ext cx="313818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8356"/>
                </a:solidFill>
              </a:rPr>
              <a:t>사용자 모드</a:t>
            </a:r>
            <a:endParaRPr lang="en-US" altLang="ko-KR" sz="1600" b="1" dirty="0">
              <a:solidFill>
                <a:srgbClr val="FF8356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이용안내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차량등록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mypage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렌탈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이벤트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리뷰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로그아웃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xmlns="" id="{D7EDF53B-62E9-9669-96BB-F2DA0A584270}"/>
              </a:ext>
            </a:extLst>
          </p:cNvPr>
          <p:cNvCxnSpPr/>
          <p:nvPr/>
        </p:nvCxnSpPr>
        <p:spPr>
          <a:xfrm>
            <a:off x="1254537" y="3217937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xmlns="" id="{48889CD7-FB78-CA86-AF13-3F55603CCC2A}"/>
              </a:ext>
            </a:extLst>
          </p:cNvPr>
          <p:cNvSpPr/>
          <p:nvPr/>
        </p:nvSpPr>
        <p:spPr>
          <a:xfrm>
            <a:off x="4379024" y="1362259"/>
            <a:ext cx="313818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로그인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회원 가입 화면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회원 가입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로그인 기능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xmlns="" id="{A470D192-3D96-E57F-23B0-5E645CBC72F1}"/>
              </a:ext>
            </a:extLst>
          </p:cNvPr>
          <p:cNvCxnSpPr/>
          <p:nvPr/>
        </p:nvCxnSpPr>
        <p:spPr>
          <a:xfrm>
            <a:off x="4415702" y="2185924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7864" y="2451100"/>
            <a:ext cx="2802006" cy="138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56563" y="3251200"/>
            <a:ext cx="3005765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300" y="3492500"/>
            <a:ext cx="3618555" cy="270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7514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1ECE293-57D0-1B5F-FEAE-38718DB6752A}"/>
              </a:ext>
            </a:extLst>
          </p:cNvPr>
          <p:cNvGrpSpPr/>
          <p:nvPr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55DA96B7-40A4-1B05-7C19-BE7BA6B495DB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xmlns="" id="{093FD31C-053C-4D72-0F1D-525A77C6A282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xmlns="" id="{88403034-995B-A2B4-881C-63EB2CBA589B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>
                  <a:defRPr/>
                </a:pPr>
                <a:r>
                  <a:rPr lang="en-US" altLang="ko-KR" sz="2800" b="1" i="1" kern="0" dirty="0" smtClean="0">
                    <a:ln w="15875">
                      <a:noFill/>
                    </a:ln>
                    <a:solidFill>
                      <a:srgbClr val="FF8356"/>
                    </a:solidFill>
                    <a:latin typeface="+mn-ea"/>
                  </a:rPr>
                  <a:t>    Index</a:t>
                </a:r>
                <a:endParaRPr lang="en-US" altLang="ko-KR" sz="2800" b="1" i="1" kern="0" dirty="0">
                  <a:ln w="15875">
                    <a:noFill/>
                  </a:ln>
                  <a:solidFill>
                    <a:srgbClr val="FF8356"/>
                  </a:solidFill>
                  <a:latin typeface="+mn-ea"/>
                </a:endParaRP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4DC50C29-56CB-2570-8129-AC90588A153C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xmlns="" id="{84268179-EEB0-BD6E-5F62-B815B807A595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xmlns="" id="{FF8D8D47-4596-2747-477C-32F3D8FB9988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xmlns="" id="{A2FCFB6E-B06F-7324-2ABC-729F2908B746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xmlns="" id="{56267911-EA10-8F92-B49A-6625B3329D1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xmlns="" id="{EA471E9F-75B9-6F82-20FE-C4CD7A977E1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xmlns="" id="{7BD97629-07C4-AB41-C0E5-65E159AA5FBD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xmlns="" id="{D522E91A-95DB-07A8-76D0-F322A3AC2B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xmlns="" id="{6F53ECDF-ECDE-416C-2EAC-3794131424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xmlns="" id="{E192BDC3-597D-C326-5C33-71839145B57B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xmlns="" id="{CAE5CD58-E90F-9D7D-B966-AFE1DF34681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xmlns="" id="{7F89D348-0F31-FAB1-1949-C622E2D251B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xmlns="" id="{1751CF99-D459-C050-553F-005006166F92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xmlns="" id="{6D1051B0-BAF5-5E9D-EDF1-EA07565C1CD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xmlns="" id="{96AD2326-C218-43AA-D2B1-EF197C0CBF4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xmlns="" id="{58D6EB24-619B-DEDC-AADA-6046F98A88A9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xmlns="" id="{4567AEEC-7CC6-5AA9-E8B7-B71EF531354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xmlns="" id="{4494A946-0AFE-2271-8CFD-F21BE2DEB4C7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xmlns="" id="{1DF6FE08-80DB-A83A-DBDB-F79ED8257A3A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xmlns="" id="{BD73F7C5-F442-32EF-DC23-632E480A407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xmlns="" id="{CB6C25A4-878C-BE82-68FB-E4FA18FC99A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xmlns="" id="{B0A6D738-03FC-9812-D869-12F81DF440ED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xmlns="" id="{970D0F17-795D-4693-3CA1-0378786E747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xmlns="" id="{6F58AD13-97C5-859C-8BAB-CC4F2927E0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xmlns="" id="{C23FEAF4-2B7E-6047-C528-9B009601CC6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xmlns="" id="{F7A3E540-25B7-5269-4D68-64663D45F0AC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xmlns="" id="{E51E6DD1-F01D-1305-D20F-FEAB6F409D74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xmlns="" id="{7569B07F-3A00-7E05-2402-D033FA9C22ED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xmlns="" id="{D47FAEB3-8DAA-A1E8-0218-9ADBD3741C4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사각형: 둥근 모서리 33">
                    <a:extLst>
                      <a:ext uri="{FF2B5EF4-FFF2-40B4-BE49-F238E27FC236}">
                        <a16:creationId xmlns:a16="http://schemas.microsoft.com/office/drawing/2014/main" xmlns="" id="{682351A8-10C8-6C38-7F69-9EFF742B873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xmlns="" id="{E49B4C4E-947A-DA0F-5534-3B0B4CE8BC4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xmlns="" id="{81DEBCCF-0E45-B95E-95D2-8A95655C9D0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xmlns="" id="{99B71E0D-693D-3474-9C12-C9D53965C69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xmlns="" id="{41F330B5-8114-A379-4CD4-18812B0DD927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xmlns="" id="{3C88C877-317B-820E-1D17-2CAA3369DAD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xmlns="" id="{7D0F840C-CA40-FF35-88A0-9DDD12B78B1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xmlns="" id="{BF36D008-A6EF-CF87-8311-55AA928379C8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xmlns="" id="{9E62CD88-2609-7FF2-AEB7-8E619F3867AB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xmlns="" id="{3362AFE8-4271-A499-72D9-49BFAE3E721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xmlns="" id="{7A94F50E-F8CF-63FA-0FE2-0B290F2EEB8C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xmlns="" id="{EC6298DF-31CF-2D14-D504-DD301EE0FDE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xmlns="" id="{E83A24E9-37D7-E312-213B-97841185F2A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xmlns="" id="{39CEF96F-CA12-B77D-ECEF-35E6379C235F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xmlns="" id="{48D48042-0018-0EE9-EE3D-6CF24DC5AE47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xmlns="" id="{363B7BAB-ED24-F4CA-2B8B-CED91A97D6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xmlns="" id="{03593534-415D-28D6-FE06-C760C15C66D1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xmlns="" id="{C1466491-2983-01DC-EF12-1301C3CFF0E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xmlns="" id="{2F234EDD-94FA-F5F9-AC36-25610EA2D20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E33E1A38-A174-8CD6-4427-549FD2108C2F}"/>
              </a:ext>
            </a:extLst>
          </p:cNvPr>
          <p:cNvSpPr/>
          <p:nvPr/>
        </p:nvSpPr>
        <p:spPr>
          <a:xfrm>
            <a:off x="2984596" y="1434767"/>
            <a:ext cx="139604" cy="4508833"/>
          </a:xfrm>
          <a:prstGeom prst="roundRect">
            <a:avLst>
              <a:gd name="adj" fmla="val 50000"/>
            </a:avLst>
          </a:prstGeom>
          <a:solidFill>
            <a:srgbClr val="E8D8CA"/>
          </a:solidFill>
          <a:ln w="19050">
            <a:solidFill>
              <a:srgbClr val="1636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19BDCB28-8CF4-4E57-6A60-9B802FA9AD59}"/>
              </a:ext>
            </a:extLst>
          </p:cNvPr>
          <p:cNvSpPr/>
          <p:nvPr/>
        </p:nvSpPr>
        <p:spPr>
          <a:xfrm>
            <a:off x="2859815" y="1562462"/>
            <a:ext cx="399373" cy="965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설명선: 굽은 선(테두리 없음) 56">
            <a:extLst>
              <a:ext uri="{FF2B5EF4-FFF2-40B4-BE49-F238E27FC236}">
                <a16:creationId xmlns:a16="http://schemas.microsoft.com/office/drawing/2014/main" xmlns="" id="{975FCF7F-E024-B4F8-9FD9-B1F48BE77713}"/>
              </a:ext>
            </a:extLst>
          </p:cNvPr>
          <p:cNvSpPr/>
          <p:nvPr/>
        </p:nvSpPr>
        <p:spPr>
          <a:xfrm>
            <a:off x="6429963" y="264857"/>
            <a:ext cx="2915177" cy="1400041"/>
          </a:xfrm>
          <a:prstGeom prst="callout2">
            <a:avLst>
              <a:gd name="adj1" fmla="val 50727"/>
              <a:gd name="adj2" fmla="val -2010"/>
              <a:gd name="adj3" fmla="val 53061"/>
              <a:gd name="adj4" fmla="val -71832"/>
              <a:gd name="adj5" fmla="val 74968"/>
              <a:gd name="adj6" fmla="val -10484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 smtClean="0">
                <a:solidFill>
                  <a:srgbClr val="725032"/>
                </a:solidFill>
              </a:rPr>
              <a:t>프로젝트 소개</a:t>
            </a:r>
            <a:endParaRPr lang="en-US" altLang="ko-KR" sz="2800" b="1" dirty="0">
              <a:solidFill>
                <a:srgbClr val="725032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개발 동기 및 개발 도구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54727534-6B25-3CA8-1088-90EDD36FDC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10774" y="1440582"/>
          <a:ext cx="1618125" cy="4459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프로젝트 소개</a:t>
                      </a:r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개발 일정</a:t>
                      </a:r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요구 사항</a:t>
                      </a:r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기능 및 구현</a:t>
                      </a:r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소스 리뷰</a:t>
                      </a:r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후기</a:t>
                      </a:r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6096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1ECE293-57D0-1B5F-FEAE-38718DB6752A}"/>
              </a:ext>
            </a:extLst>
          </p:cNvPr>
          <p:cNvGrpSpPr/>
          <p:nvPr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3" name="그룹 55">
              <a:extLst>
                <a:ext uri="{FF2B5EF4-FFF2-40B4-BE49-F238E27FC236}">
                  <a16:creationId xmlns:a16="http://schemas.microsoft.com/office/drawing/2014/main" xmlns="" id="{55DA96B7-40A4-1B05-7C19-BE7BA6B495DB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xmlns="" id="{093FD31C-053C-4D72-0F1D-525A77C6A282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xmlns="" id="{88403034-995B-A2B4-881C-63EB2CBA589B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r>
                  <a:rPr lang="ko-KR" altLang="en-US" sz="2800" b="1" i="1" kern="0" dirty="0" smtClean="0">
                    <a:ln w="15875">
                      <a:noFill/>
                    </a:ln>
                    <a:solidFill>
                      <a:srgbClr val="FF8356"/>
                    </a:solidFill>
                    <a:latin typeface="+mn-ea"/>
                  </a:rPr>
                  <a:t>주요 기능 </a:t>
                </a:r>
                <a:r>
                  <a:rPr lang="ko-KR" altLang="en-US" sz="2800" b="1" i="1" kern="0" smtClean="0">
                    <a:ln w="15875">
                      <a:noFill/>
                    </a:ln>
                    <a:solidFill>
                      <a:srgbClr val="FF8356"/>
                    </a:solidFill>
                    <a:latin typeface="+mn-ea"/>
                  </a:rPr>
                  <a:t>소개 </a:t>
                </a:r>
                <a:r>
                  <a:rPr lang="en-US" altLang="ko-KR" sz="2800" b="1" i="1" kern="0" dirty="0" smtClean="0">
                    <a:ln w="15875">
                      <a:noFill/>
                    </a:ln>
                    <a:solidFill>
                      <a:srgbClr val="FF8356"/>
                    </a:solidFill>
                    <a:latin typeface="+mn-ea"/>
                  </a:rPr>
                  <a:t>: </a:t>
                </a:r>
                <a:r>
                  <a:rPr lang="ko-KR" altLang="en-US" sz="2800" b="1" i="1" kern="0" dirty="0" smtClean="0">
                    <a:ln w="15875">
                      <a:noFill/>
                    </a:ln>
                    <a:solidFill>
                      <a:srgbClr val="FF8356"/>
                    </a:solidFill>
                    <a:latin typeface="+mn-ea"/>
                  </a:rPr>
                  <a:t>리뷰</a:t>
                </a:r>
                <a:endParaRPr lang="en-US" altLang="ko-KR" sz="2800" b="1" i="1" kern="0" dirty="0" smtClean="0">
                  <a:ln w="15875">
                    <a:noFill/>
                  </a:ln>
                  <a:solidFill>
                    <a:srgbClr val="FF8356"/>
                  </a:solidFill>
                  <a:latin typeface="+mn-ea"/>
                </a:endParaRPr>
              </a:p>
            </p:txBody>
          </p:sp>
        </p:grpSp>
        <p:grpSp>
          <p:nvGrpSpPr>
            <p:cNvPr id="4" name="그룹 54">
              <a:extLst>
                <a:ext uri="{FF2B5EF4-FFF2-40B4-BE49-F238E27FC236}">
                  <a16:creationId xmlns:a16="http://schemas.microsoft.com/office/drawing/2014/main" xmlns="" id="{4DC50C29-56CB-2570-8129-AC90588A153C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xmlns="" id="{84268179-EEB0-BD6E-5F62-B815B807A595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" name="그룹 53">
                <a:extLst>
                  <a:ext uri="{FF2B5EF4-FFF2-40B4-BE49-F238E27FC236}">
                    <a16:creationId xmlns:a16="http://schemas.microsoft.com/office/drawing/2014/main" xmlns="" id="{FF8D8D47-4596-2747-477C-32F3D8FB9988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xmlns="" id="{A2FCFB6E-B06F-7324-2ABC-729F2908B746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xmlns="" id="{56267911-EA10-8F92-B49A-6625B3329D1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xmlns="" id="{EA471E9F-75B9-6F82-20FE-C4CD7A977E1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xmlns="" id="{7BD97629-07C4-AB41-C0E5-65E159AA5FBD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xmlns="" id="{D522E91A-95DB-07A8-76D0-F322A3AC2B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xmlns="" id="{6F53ECDF-ECDE-416C-2EAC-3794131424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xmlns="" id="{E192BDC3-597D-C326-5C33-71839145B57B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xmlns="" id="{CAE5CD58-E90F-9D7D-B966-AFE1DF34681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xmlns="" id="{7F89D348-0F31-FAB1-1949-C622E2D251B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xmlns="" id="{1751CF99-D459-C050-553F-005006166F92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xmlns="" id="{6D1051B0-BAF5-5E9D-EDF1-EA07565C1CD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xmlns="" id="{96AD2326-C218-43AA-D2B1-EF197C0CBF4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xmlns="" id="{58D6EB24-619B-DEDC-AADA-6046F98A88A9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xmlns="" id="{4567AEEC-7CC6-5AA9-E8B7-B71EF531354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xmlns="" id="{4494A946-0AFE-2271-8CFD-F21BE2DEB4C7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xmlns="" id="{1DF6FE08-80DB-A83A-DBDB-F79ED8257A3A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xmlns="" id="{BD73F7C5-F442-32EF-DC23-632E480A407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xmlns="" id="{CB6C25A4-878C-BE82-68FB-E4FA18FC99A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xmlns="" id="{B0A6D738-03FC-9812-D869-12F81DF440ED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xmlns="" id="{970D0F17-795D-4693-3CA1-0378786E747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xmlns="" id="{6F58AD13-97C5-859C-8BAB-CC4F2927E0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xmlns="" id="{C23FEAF4-2B7E-6047-C528-9B009601CC6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xmlns="" id="{F7A3E540-25B7-5269-4D68-64663D45F0AC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xmlns="" id="{E51E6DD1-F01D-1305-D20F-FEAB6F409D74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xmlns="" id="{7569B07F-3A00-7E05-2402-D033FA9C22ED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xmlns="" id="{D47FAEB3-8DAA-A1E8-0218-9ADBD3741C4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사각형: 둥근 모서리 33">
                    <a:extLst>
                      <a:ext uri="{FF2B5EF4-FFF2-40B4-BE49-F238E27FC236}">
                        <a16:creationId xmlns:a16="http://schemas.microsoft.com/office/drawing/2014/main" xmlns="" id="{682351A8-10C8-6C38-7F69-9EFF742B873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xmlns="" id="{E49B4C4E-947A-DA0F-5534-3B0B4CE8BC4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xmlns="" id="{81DEBCCF-0E45-B95E-95D2-8A95655C9D0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xmlns="" id="{99B71E0D-693D-3474-9C12-C9D53965C69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xmlns="" id="{41F330B5-8114-A379-4CD4-18812B0DD927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xmlns="" id="{3C88C877-317B-820E-1D17-2CAA3369DAD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xmlns="" id="{7D0F840C-CA40-FF35-88A0-9DDD12B78B1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xmlns="" id="{BF36D008-A6EF-CF87-8311-55AA928379C8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xmlns="" id="{9E62CD88-2609-7FF2-AEB7-8E619F3867AB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xmlns="" id="{3362AFE8-4271-A499-72D9-49BFAE3E721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xmlns="" id="{7A94F50E-F8CF-63FA-0FE2-0B290F2EEB8C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xmlns="" id="{EC6298DF-31CF-2D14-D504-DD301EE0FDE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xmlns="" id="{E83A24E9-37D7-E312-213B-97841185F2A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xmlns="" id="{39CEF96F-CA12-B77D-ECEF-35E6379C235F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xmlns="" id="{48D48042-0018-0EE9-EE3D-6CF24DC5AE47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xmlns="" id="{363B7BAB-ED24-F4CA-2B8B-CED91A97D6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xmlns="" id="{03593534-415D-28D6-FE06-C760C15C66D1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xmlns="" id="{C1466491-2983-01DC-EF12-1301C3CFF0E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xmlns="" id="{2F234EDD-94FA-F5F9-AC36-25610EA2D20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211" y="987275"/>
            <a:ext cx="3371372" cy="25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4985" y="1011064"/>
            <a:ext cx="2495267" cy="2527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5502" y="1004527"/>
            <a:ext cx="3009095" cy="2435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8946" y="3908121"/>
            <a:ext cx="2111986" cy="259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21103" y="3901672"/>
            <a:ext cx="2140037" cy="26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58499" y="3833127"/>
            <a:ext cx="2207429" cy="268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771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1ECE293-57D0-1B5F-FEAE-38718DB6752A}"/>
              </a:ext>
            </a:extLst>
          </p:cNvPr>
          <p:cNvGrpSpPr/>
          <p:nvPr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3" name="그룹 55">
              <a:extLst>
                <a:ext uri="{FF2B5EF4-FFF2-40B4-BE49-F238E27FC236}">
                  <a16:creationId xmlns:a16="http://schemas.microsoft.com/office/drawing/2014/main" xmlns="" id="{55DA96B7-40A4-1B05-7C19-BE7BA6B495DB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xmlns="" id="{093FD31C-053C-4D72-0F1D-525A77C6A282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xmlns="" id="{88403034-995B-A2B4-881C-63EB2CBA589B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r>
                  <a:rPr lang="ko-KR" altLang="en-US" sz="2800" b="1" i="1" kern="0" dirty="0" smtClean="0">
                    <a:ln w="15875">
                      <a:noFill/>
                    </a:ln>
                    <a:solidFill>
                      <a:srgbClr val="FF8356"/>
                    </a:solidFill>
                    <a:latin typeface="+mn-ea"/>
                  </a:rPr>
                  <a:t>주요 기능 소개 </a:t>
                </a:r>
                <a:r>
                  <a:rPr lang="en-US" altLang="ko-KR" sz="2800" b="1" i="1" kern="0" dirty="0" smtClean="0">
                    <a:ln w="15875">
                      <a:noFill/>
                    </a:ln>
                    <a:solidFill>
                      <a:srgbClr val="FF8356"/>
                    </a:solidFill>
                    <a:latin typeface="+mn-ea"/>
                  </a:rPr>
                  <a:t>: </a:t>
                </a:r>
                <a:r>
                  <a:rPr lang="ko-KR" altLang="en-US" sz="2800" b="1" i="1" kern="0" dirty="0" smtClean="0">
                    <a:ln w="15875">
                      <a:noFill/>
                    </a:ln>
                    <a:solidFill>
                      <a:srgbClr val="FF8356"/>
                    </a:solidFill>
                    <a:latin typeface="+mn-ea"/>
                  </a:rPr>
                  <a:t>이벤트</a:t>
                </a:r>
                <a:endParaRPr lang="en-US" altLang="ko-KR" sz="2800" b="1" i="1" kern="0" dirty="0" smtClean="0">
                  <a:ln w="15875">
                    <a:noFill/>
                  </a:ln>
                  <a:solidFill>
                    <a:srgbClr val="FF8356"/>
                  </a:solidFill>
                  <a:latin typeface="+mn-ea"/>
                </a:endParaRPr>
              </a:p>
            </p:txBody>
          </p:sp>
        </p:grpSp>
        <p:grpSp>
          <p:nvGrpSpPr>
            <p:cNvPr id="4" name="그룹 54">
              <a:extLst>
                <a:ext uri="{FF2B5EF4-FFF2-40B4-BE49-F238E27FC236}">
                  <a16:creationId xmlns:a16="http://schemas.microsoft.com/office/drawing/2014/main" xmlns="" id="{4DC50C29-56CB-2570-8129-AC90588A153C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xmlns="" id="{84268179-EEB0-BD6E-5F62-B815B807A595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" name="그룹 53">
                <a:extLst>
                  <a:ext uri="{FF2B5EF4-FFF2-40B4-BE49-F238E27FC236}">
                    <a16:creationId xmlns:a16="http://schemas.microsoft.com/office/drawing/2014/main" xmlns="" id="{FF8D8D47-4596-2747-477C-32F3D8FB9988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xmlns="" id="{A2FCFB6E-B06F-7324-2ABC-729F2908B746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xmlns="" id="{56267911-EA10-8F92-B49A-6625B3329D1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xmlns="" id="{EA471E9F-75B9-6F82-20FE-C4CD7A977E1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xmlns="" id="{7BD97629-07C4-AB41-C0E5-65E159AA5FBD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xmlns="" id="{D522E91A-95DB-07A8-76D0-F322A3AC2B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xmlns="" id="{6F53ECDF-ECDE-416C-2EAC-3794131424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xmlns="" id="{E192BDC3-597D-C326-5C33-71839145B57B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xmlns="" id="{CAE5CD58-E90F-9D7D-B966-AFE1DF34681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xmlns="" id="{7F89D348-0F31-FAB1-1949-C622E2D251B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xmlns="" id="{1751CF99-D459-C050-553F-005006166F92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xmlns="" id="{6D1051B0-BAF5-5E9D-EDF1-EA07565C1CD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xmlns="" id="{96AD2326-C218-43AA-D2B1-EF197C0CBF4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xmlns="" id="{58D6EB24-619B-DEDC-AADA-6046F98A88A9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xmlns="" id="{4567AEEC-7CC6-5AA9-E8B7-B71EF531354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xmlns="" id="{4494A946-0AFE-2271-8CFD-F21BE2DEB4C7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xmlns="" id="{1DF6FE08-80DB-A83A-DBDB-F79ED8257A3A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xmlns="" id="{BD73F7C5-F442-32EF-DC23-632E480A407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xmlns="" id="{CB6C25A4-878C-BE82-68FB-E4FA18FC99A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xmlns="" id="{B0A6D738-03FC-9812-D869-12F81DF440ED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xmlns="" id="{970D0F17-795D-4693-3CA1-0378786E747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xmlns="" id="{6F58AD13-97C5-859C-8BAB-CC4F2927E0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xmlns="" id="{C23FEAF4-2B7E-6047-C528-9B009601CC6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xmlns="" id="{F7A3E540-25B7-5269-4D68-64663D45F0AC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xmlns="" id="{E51E6DD1-F01D-1305-D20F-FEAB6F409D74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xmlns="" id="{7569B07F-3A00-7E05-2402-D033FA9C22ED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xmlns="" id="{D47FAEB3-8DAA-A1E8-0218-9ADBD3741C4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사각형: 둥근 모서리 33">
                    <a:extLst>
                      <a:ext uri="{FF2B5EF4-FFF2-40B4-BE49-F238E27FC236}">
                        <a16:creationId xmlns:a16="http://schemas.microsoft.com/office/drawing/2014/main" xmlns="" id="{682351A8-10C8-6C38-7F69-9EFF742B873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xmlns="" id="{E49B4C4E-947A-DA0F-5534-3B0B4CE8BC4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xmlns="" id="{81DEBCCF-0E45-B95E-95D2-8A95655C9D0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xmlns="" id="{99B71E0D-693D-3474-9C12-C9D53965C69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xmlns="" id="{41F330B5-8114-A379-4CD4-18812B0DD927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xmlns="" id="{3C88C877-317B-820E-1D17-2CAA3369DAD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xmlns="" id="{7D0F840C-CA40-FF35-88A0-9DDD12B78B1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xmlns="" id="{BF36D008-A6EF-CF87-8311-55AA928379C8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xmlns="" id="{9E62CD88-2609-7FF2-AEB7-8E619F3867AB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xmlns="" id="{3362AFE8-4271-A499-72D9-49BFAE3E721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xmlns="" id="{7A94F50E-F8CF-63FA-0FE2-0B290F2EEB8C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xmlns="" id="{EC6298DF-31CF-2D14-D504-DD301EE0FDE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xmlns="" id="{E83A24E9-37D7-E312-213B-97841185F2A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xmlns="" id="{39CEF96F-CA12-B77D-ECEF-35E6379C235F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xmlns="" id="{48D48042-0018-0EE9-EE3D-6CF24DC5AE47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xmlns="" id="{363B7BAB-ED24-F4CA-2B8B-CED91A97D6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xmlns="" id="{03593534-415D-28D6-FE06-C760C15C66D1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xmlns="" id="{C1466491-2983-01DC-EF12-1301C3CFF0E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xmlns="" id="{2F234EDD-94FA-F5F9-AC36-25610EA2D20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0462" y="2231307"/>
            <a:ext cx="27146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841" y="2077039"/>
            <a:ext cx="3371372" cy="25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64852" y="1089925"/>
            <a:ext cx="2294590" cy="236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85141" y="3733023"/>
            <a:ext cx="2299353" cy="237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771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1ECE293-57D0-1B5F-FEAE-38718DB6752A}"/>
              </a:ext>
            </a:extLst>
          </p:cNvPr>
          <p:cNvGrpSpPr/>
          <p:nvPr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5" name="그룹 55">
              <a:extLst>
                <a:ext uri="{FF2B5EF4-FFF2-40B4-BE49-F238E27FC236}">
                  <a16:creationId xmlns:a16="http://schemas.microsoft.com/office/drawing/2014/main" xmlns="" id="{55DA96B7-40A4-1B05-7C19-BE7BA6B495DB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xmlns="" id="{093FD31C-053C-4D72-0F1D-525A77C6A282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xmlns="" id="{88403034-995B-A2B4-881C-63EB2CBA589B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>
                  <a:defRPr/>
                </a:pPr>
                <a:r>
                  <a:rPr lang="en-US" altLang="ko-KR" sz="2800" b="1" i="1" kern="0" dirty="0" smtClean="0">
                    <a:ln w="15875">
                      <a:noFill/>
                    </a:ln>
                    <a:solidFill>
                      <a:srgbClr val="FF8356"/>
                    </a:solidFill>
                    <a:latin typeface="+mn-ea"/>
                  </a:rPr>
                  <a:t>    Index</a:t>
                </a:r>
                <a:endParaRPr lang="en-US" altLang="ko-KR" sz="2800" b="1" i="1" kern="0" dirty="0">
                  <a:ln w="15875">
                    <a:noFill/>
                  </a:ln>
                  <a:solidFill>
                    <a:srgbClr val="FF8356"/>
                  </a:solidFill>
                  <a:latin typeface="+mn-ea"/>
                </a:endParaRPr>
              </a:p>
            </p:txBody>
          </p:sp>
        </p:grpSp>
        <p:grpSp>
          <p:nvGrpSpPr>
            <p:cNvPr id="10" name="그룹 54">
              <a:extLst>
                <a:ext uri="{FF2B5EF4-FFF2-40B4-BE49-F238E27FC236}">
                  <a16:creationId xmlns:a16="http://schemas.microsoft.com/office/drawing/2014/main" xmlns="" id="{4DC50C29-56CB-2570-8129-AC90588A153C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xmlns="" id="{84268179-EEB0-BD6E-5F62-B815B807A595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53">
                <a:extLst>
                  <a:ext uri="{FF2B5EF4-FFF2-40B4-BE49-F238E27FC236}">
                    <a16:creationId xmlns:a16="http://schemas.microsoft.com/office/drawing/2014/main" xmlns="" id="{FF8D8D47-4596-2747-477C-32F3D8FB9988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14" name="그룹 9">
                  <a:extLst>
                    <a:ext uri="{FF2B5EF4-FFF2-40B4-BE49-F238E27FC236}">
                      <a16:creationId xmlns:a16="http://schemas.microsoft.com/office/drawing/2014/main" xmlns="" id="{A2FCFB6E-B06F-7324-2ABC-729F2908B746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xmlns="" id="{56267911-EA10-8F92-B49A-6625B3329D1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xmlns="" id="{EA471E9F-75B9-6F82-20FE-C4CD7A977E1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그룹 10">
                  <a:extLst>
                    <a:ext uri="{FF2B5EF4-FFF2-40B4-BE49-F238E27FC236}">
                      <a16:creationId xmlns:a16="http://schemas.microsoft.com/office/drawing/2014/main" xmlns="" id="{7BD97629-07C4-AB41-C0E5-65E159AA5FBD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xmlns="" id="{D522E91A-95DB-07A8-76D0-F322A3AC2B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xmlns="" id="{6F53ECDF-ECDE-416C-2EAC-3794131424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0" name="그룹 13">
                  <a:extLst>
                    <a:ext uri="{FF2B5EF4-FFF2-40B4-BE49-F238E27FC236}">
                      <a16:creationId xmlns:a16="http://schemas.microsoft.com/office/drawing/2014/main" xmlns="" id="{E192BDC3-597D-C326-5C33-71839145B57B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xmlns="" id="{CAE5CD58-E90F-9D7D-B966-AFE1DF34681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xmlns="" id="{7F89D348-0F31-FAB1-1949-C622E2D251B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3" name="그룹 16">
                  <a:extLst>
                    <a:ext uri="{FF2B5EF4-FFF2-40B4-BE49-F238E27FC236}">
                      <a16:creationId xmlns:a16="http://schemas.microsoft.com/office/drawing/2014/main" xmlns="" id="{1751CF99-D459-C050-553F-005006166F92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xmlns="" id="{6D1051B0-BAF5-5E9D-EDF1-EA07565C1CD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xmlns="" id="{96AD2326-C218-43AA-D2B1-EF197C0CBF4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그룹 19">
                  <a:extLst>
                    <a:ext uri="{FF2B5EF4-FFF2-40B4-BE49-F238E27FC236}">
                      <a16:creationId xmlns:a16="http://schemas.microsoft.com/office/drawing/2014/main" xmlns="" id="{58D6EB24-619B-DEDC-AADA-6046F98A88A9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xmlns="" id="{4567AEEC-7CC6-5AA9-E8B7-B71EF531354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xmlns="" id="{4494A946-0AFE-2271-8CFD-F21BE2DEB4C7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9" name="그룹 22">
                  <a:extLst>
                    <a:ext uri="{FF2B5EF4-FFF2-40B4-BE49-F238E27FC236}">
                      <a16:creationId xmlns:a16="http://schemas.microsoft.com/office/drawing/2014/main" xmlns="" id="{1DF6FE08-80DB-A83A-DBDB-F79ED8257A3A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xmlns="" id="{BD73F7C5-F442-32EF-DC23-632E480A407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xmlns="" id="{CB6C25A4-878C-BE82-68FB-E4FA18FC99A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그룹 25">
                  <a:extLst>
                    <a:ext uri="{FF2B5EF4-FFF2-40B4-BE49-F238E27FC236}">
                      <a16:creationId xmlns:a16="http://schemas.microsoft.com/office/drawing/2014/main" xmlns="" id="{B0A6D738-03FC-9812-D869-12F81DF440ED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xmlns="" id="{970D0F17-795D-4693-3CA1-0378786E747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xmlns="" id="{6F58AD13-97C5-859C-8BAB-CC4F2927E0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5" name="그룹 28">
                  <a:extLst>
                    <a:ext uri="{FF2B5EF4-FFF2-40B4-BE49-F238E27FC236}">
                      <a16:creationId xmlns:a16="http://schemas.microsoft.com/office/drawing/2014/main" xmlns="" id="{C23FEAF4-2B7E-6047-C528-9B009601CC6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xmlns="" id="{F7A3E540-25B7-5269-4D68-64663D45F0AC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xmlns="" id="{E51E6DD1-F01D-1305-D20F-FEAB6F409D74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" name="그룹 31">
                  <a:extLst>
                    <a:ext uri="{FF2B5EF4-FFF2-40B4-BE49-F238E27FC236}">
                      <a16:creationId xmlns:a16="http://schemas.microsoft.com/office/drawing/2014/main" xmlns="" id="{7569B07F-3A00-7E05-2402-D033FA9C22ED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xmlns="" id="{D47FAEB3-8DAA-A1E8-0218-9ADBD3741C4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사각형: 둥근 모서리 33">
                    <a:extLst>
                      <a:ext uri="{FF2B5EF4-FFF2-40B4-BE49-F238E27FC236}">
                        <a16:creationId xmlns:a16="http://schemas.microsoft.com/office/drawing/2014/main" xmlns="" id="{682351A8-10C8-6C38-7F69-9EFF742B873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" name="그룹 34">
                  <a:extLst>
                    <a:ext uri="{FF2B5EF4-FFF2-40B4-BE49-F238E27FC236}">
                      <a16:creationId xmlns:a16="http://schemas.microsoft.com/office/drawing/2014/main" xmlns="" id="{E49B4C4E-947A-DA0F-5534-3B0B4CE8BC4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xmlns="" id="{81DEBCCF-0E45-B95E-95D2-8A95655C9D0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xmlns="" id="{99B71E0D-693D-3474-9C12-C9D53965C69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4" name="그룹 37">
                  <a:extLst>
                    <a:ext uri="{FF2B5EF4-FFF2-40B4-BE49-F238E27FC236}">
                      <a16:creationId xmlns:a16="http://schemas.microsoft.com/office/drawing/2014/main" xmlns="" id="{41F330B5-8114-A379-4CD4-18812B0DD927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xmlns="" id="{3C88C877-317B-820E-1D17-2CAA3369DAD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xmlns="" id="{7D0F840C-CA40-FF35-88A0-9DDD12B78B1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7" name="그룹 40">
                  <a:extLst>
                    <a:ext uri="{FF2B5EF4-FFF2-40B4-BE49-F238E27FC236}">
                      <a16:creationId xmlns:a16="http://schemas.microsoft.com/office/drawing/2014/main" xmlns="" id="{BF36D008-A6EF-CF87-8311-55AA928379C8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xmlns="" id="{9E62CD88-2609-7FF2-AEB7-8E619F3867AB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xmlns="" id="{3362AFE8-4271-A499-72D9-49BFAE3E721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0" name="그룹 43">
                  <a:extLst>
                    <a:ext uri="{FF2B5EF4-FFF2-40B4-BE49-F238E27FC236}">
                      <a16:creationId xmlns:a16="http://schemas.microsoft.com/office/drawing/2014/main" xmlns="" id="{7A94F50E-F8CF-63FA-0FE2-0B290F2EEB8C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xmlns="" id="{EC6298DF-31CF-2D14-D504-DD301EE0FDE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xmlns="" id="{E83A24E9-37D7-E312-213B-97841185F2A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4" name="그룹 46">
                  <a:extLst>
                    <a:ext uri="{FF2B5EF4-FFF2-40B4-BE49-F238E27FC236}">
                      <a16:creationId xmlns:a16="http://schemas.microsoft.com/office/drawing/2014/main" xmlns="" id="{39CEF96F-CA12-B77D-ECEF-35E6379C235F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xmlns="" id="{48D48042-0018-0EE9-EE3D-6CF24DC5AE47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xmlns="" id="{363B7BAB-ED24-F4CA-2B8B-CED91A97D6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5" name="그룹 49">
                  <a:extLst>
                    <a:ext uri="{FF2B5EF4-FFF2-40B4-BE49-F238E27FC236}">
                      <a16:creationId xmlns:a16="http://schemas.microsoft.com/office/drawing/2014/main" xmlns="" id="{03593534-415D-28D6-FE06-C760C15C66D1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xmlns="" id="{C1466491-2983-01DC-EF12-1301C3CFF0E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xmlns="" id="{2F234EDD-94FA-F5F9-AC36-25610EA2D20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E33E1A38-A174-8CD6-4427-549FD2108C2F}"/>
              </a:ext>
            </a:extLst>
          </p:cNvPr>
          <p:cNvSpPr/>
          <p:nvPr/>
        </p:nvSpPr>
        <p:spPr>
          <a:xfrm>
            <a:off x="2984596" y="1434767"/>
            <a:ext cx="139604" cy="4508833"/>
          </a:xfrm>
          <a:prstGeom prst="roundRect">
            <a:avLst>
              <a:gd name="adj" fmla="val 50000"/>
            </a:avLst>
          </a:prstGeom>
          <a:solidFill>
            <a:srgbClr val="E8D8CA"/>
          </a:solidFill>
          <a:ln w="19050">
            <a:solidFill>
              <a:srgbClr val="1636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19BDCB28-8CF4-4E57-6A60-9B802FA9AD59}"/>
              </a:ext>
            </a:extLst>
          </p:cNvPr>
          <p:cNvSpPr/>
          <p:nvPr/>
        </p:nvSpPr>
        <p:spPr>
          <a:xfrm>
            <a:off x="2847463" y="4866724"/>
            <a:ext cx="399373" cy="965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설명선: 굽은 선(테두리 없음) 56">
            <a:extLst>
              <a:ext uri="{FF2B5EF4-FFF2-40B4-BE49-F238E27FC236}">
                <a16:creationId xmlns:a16="http://schemas.microsoft.com/office/drawing/2014/main" xmlns="" id="{975FCF7F-E024-B4F8-9FD9-B1F48BE77713}"/>
              </a:ext>
            </a:extLst>
          </p:cNvPr>
          <p:cNvSpPr/>
          <p:nvPr/>
        </p:nvSpPr>
        <p:spPr>
          <a:xfrm>
            <a:off x="6442141" y="3518319"/>
            <a:ext cx="2915177" cy="1400041"/>
          </a:xfrm>
          <a:prstGeom prst="callout2">
            <a:avLst>
              <a:gd name="adj1" fmla="val 50727"/>
              <a:gd name="adj2" fmla="val -2010"/>
              <a:gd name="adj3" fmla="val 53061"/>
              <a:gd name="adj4" fmla="val -71832"/>
              <a:gd name="adj5" fmla="val 74968"/>
              <a:gd name="adj6" fmla="val -10484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 smtClean="0">
                <a:solidFill>
                  <a:srgbClr val="725032"/>
                </a:solidFill>
              </a:rPr>
              <a:t>소스 리뷰</a:t>
            </a:r>
            <a:endParaRPr lang="en-US" altLang="ko-KR" sz="2800" b="1" dirty="0">
              <a:solidFill>
                <a:srgbClr val="725032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리뷰 부분 소스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이벤트 부분 소스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54727534-6B25-3CA8-1088-90EDD36FDC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10774" y="1440582"/>
          <a:ext cx="1618125" cy="4459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프로젝트 소개</a:t>
                      </a:r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개발 일정</a:t>
                      </a:r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요구 사항</a:t>
                      </a:r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기능 및 구현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소스 리뷰</a:t>
                      </a:r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후기</a:t>
                      </a:r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6096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1ECE293-57D0-1B5F-FEAE-38718DB6752A}"/>
              </a:ext>
            </a:extLst>
          </p:cNvPr>
          <p:cNvGrpSpPr/>
          <p:nvPr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3" name="그룹 55">
              <a:extLst>
                <a:ext uri="{FF2B5EF4-FFF2-40B4-BE49-F238E27FC236}">
                  <a16:creationId xmlns:a16="http://schemas.microsoft.com/office/drawing/2014/main" xmlns="" id="{55DA96B7-40A4-1B05-7C19-BE7BA6B495DB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xmlns="" id="{093FD31C-053C-4D72-0F1D-525A77C6A282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xmlns="" id="{88403034-995B-A2B4-881C-63EB2CBA589B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r>
                  <a:rPr lang="ko-KR" altLang="en-US" sz="2800" b="1" i="1" kern="0" dirty="0" smtClean="0">
                    <a:ln w="15875">
                      <a:noFill/>
                    </a:ln>
                    <a:solidFill>
                      <a:srgbClr val="FF8356"/>
                    </a:solidFill>
                    <a:latin typeface="+mn-ea"/>
                  </a:rPr>
                  <a:t>리뷰 </a:t>
                </a:r>
                <a:r>
                  <a:rPr lang="en-US" altLang="ko-KR" sz="2800" b="1" i="1" kern="0" dirty="0" smtClean="0">
                    <a:ln w="15875">
                      <a:noFill/>
                    </a:ln>
                    <a:solidFill>
                      <a:srgbClr val="FF8356"/>
                    </a:solidFill>
                    <a:latin typeface="+mn-ea"/>
                  </a:rPr>
                  <a:t>class diagram</a:t>
                </a:r>
              </a:p>
            </p:txBody>
          </p:sp>
        </p:grpSp>
        <p:grpSp>
          <p:nvGrpSpPr>
            <p:cNvPr id="4" name="그룹 54">
              <a:extLst>
                <a:ext uri="{FF2B5EF4-FFF2-40B4-BE49-F238E27FC236}">
                  <a16:creationId xmlns:a16="http://schemas.microsoft.com/office/drawing/2014/main" xmlns="" id="{4DC50C29-56CB-2570-8129-AC90588A153C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xmlns="" id="{84268179-EEB0-BD6E-5F62-B815B807A595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" name="그룹 53">
                <a:extLst>
                  <a:ext uri="{FF2B5EF4-FFF2-40B4-BE49-F238E27FC236}">
                    <a16:creationId xmlns:a16="http://schemas.microsoft.com/office/drawing/2014/main" xmlns="" id="{FF8D8D47-4596-2747-477C-32F3D8FB9988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xmlns="" id="{A2FCFB6E-B06F-7324-2ABC-729F2908B746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xmlns="" id="{56267911-EA10-8F92-B49A-6625B3329D1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xmlns="" id="{EA471E9F-75B9-6F82-20FE-C4CD7A977E1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xmlns="" id="{7BD97629-07C4-AB41-C0E5-65E159AA5FBD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xmlns="" id="{D522E91A-95DB-07A8-76D0-F322A3AC2B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xmlns="" id="{6F53ECDF-ECDE-416C-2EAC-3794131424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xmlns="" id="{E192BDC3-597D-C326-5C33-71839145B57B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xmlns="" id="{CAE5CD58-E90F-9D7D-B966-AFE1DF34681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xmlns="" id="{7F89D348-0F31-FAB1-1949-C622E2D251B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xmlns="" id="{1751CF99-D459-C050-553F-005006166F92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xmlns="" id="{6D1051B0-BAF5-5E9D-EDF1-EA07565C1CD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xmlns="" id="{96AD2326-C218-43AA-D2B1-EF197C0CBF4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xmlns="" id="{58D6EB24-619B-DEDC-AADA-6046F98A88A9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xmlns="" id="{4567AEEC-7CC6-5AA9-E8B7-B71EF531354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xmlns="" id="{4494A946-0AFE-2271-8CFD-F21BE2DEB4C7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xmlns="" id="{1DF6FE08-80DB-A83A-DBDB-F79ED8257A3A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xmlns="" id="{BD73F7C5-F442-32EF-DC23-632E480A407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xmlns="" id="{CB6C25A4-878C-BE82-68FB-E4FA18FC99A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xmlns="" id="{B0A6D738-03FC-9812-D869-12F81DF440ED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xmlns="" id="{970D0F17-795D-4693-3CA1-0378786E747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xmlns="" id="{6F58AD13-97C5-859C-8BAB-CC4F2927E0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xmlns="" id="{C23FEAF4-2B7E-6047-C528-9B009601CC6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xmlns="" id="{F7A3E540-25B7-5269-4D68-64663D45F0AC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xmlns="" id="{E51E6DD1-F01D-1305-D20F-FEAB6F409D74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xmlns="" id="{7569B07F-3A00-7E05-2402-D033FA9C22ED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xmlns="" id="{D47FAEB3-8DAA-A1E8-0218-9ADBD3741C4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사각형: 둥근 모서리 33">
                    <a:extLst>
                      <a:ext uri="{FF2B5EF4-FFF2-40B4-BE49-F238E27FC236}">
                        <a16:creationId xmlns:a16="http://schemas.microsoft.com/office/drawing/2014/main" xmlns="" id="{682351A8-10C8-6C38-7F69-9EFF742B873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xmlns="" id="{E49B4C4E-947A-DA0F-5534-3B0B4CE8BC4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xmlns="" id="{81DEBCCF-0E45-B95E-95D2-8A95655C9D0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xmlns="" id="{99B71E0D-693D-3474-9C12-C9D53965C69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xmlns="" id="{41F330B5-8114-A379-4CD4-18812B0DD927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xmlns="" id="{3C88C877-317B-820E-1D17-2CAA3369DAD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xmlns="" id="{7D0F840C-CA40-FF35-88A0-9DDD12B78B1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xmlns="" id="{BF36D008-A6EF-CF87-8311-55AA928379C8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xmlns="" id="{9E62CD88-2609-7FF2-AEB7-8E619F3867AB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xmlns="" id="{3362AFE8-4271-A499-72D9-49BFAE3E721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xmlns="" id="{7A94F50E-F8CF-63FA-0FE2-0B290F2EEB8C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xmlns="" id="{EC6298DF-31CF-2D14-D504-DD301EE0FDE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xmlns="" id="{E83A24E9-37D7-E312-213B-97841185F2A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xmlns="" id="{39CEF96F-CA12-B77D-ECEF-35E6379C235F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xmlns="" id="{48D48042-0018-0EE9-EE3D-6CF24DC5AE47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xmlns="" id="{363B7BAB-ED24-F4CA-2B8B-CED91A97D6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xmlns="" id="{03593534-415D-28D6-FE06-C760C15C66D1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xmlns="" id="{C1466491-2983-01DC-EF12-1301C3CFF0E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xmlns="" id="{2F234EDD-94FA-F5F9-AC36-25610EA2D20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3721" y="924665"/>
            <a:ext cx="6881008" cy="548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771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1ECE293-57D0-1B5F-FEAE-38718DB6752A}"/>
              </a:ext>
            </a:extLst>
          </p:cNvPr>
          <p:cNvGrpSpPr/>
          <p:nvPr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3" name="그룹 55">
              <a:extLst>
                <a:ext uri="{FF2B5EF4-FFF2-40B4-BE49-F238E27FC236}">
                  <a16:creationId xmlns:a16="http://schemas.microsoft.com/office/drawing/2014/main" xmlns="" id="{55DA96B7-40A4-1B05-7C19-BE7BA6B495DB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xmlns="" id="{093FD31C-053C-4D72-0F1D-525A77C6A282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xmlns="" id="{88403034-995B-A2B4-881C-63EB2CBA589B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r>
                  <a:rPr lang="ko-KR" altLang="en-US" sz="2800" b="1" i="1" kern="0" smtClean="0">
                    <a:ln w="15875">
                      <a:noFill/>
                    </a:ln>
                    <a:solidFill>
                      <a:srgbClr val="FF8356"/>
                    </a:solidFill>
                    <a:latin typeface="+mn-ea"/>
                  </a:rPr>
                  <a:t>리뷰 소스</a:t>
                </a:r>
                <a:endParaRPr lang="en-US" altLang="ko-KR" sz="2800" b="1" i="1" kern="0" dirty="0" smtClean="0">
                  <a:ln w="15875">
                    <a:noFill/>
                  </a:ln>
                  <a:solidFill>
                    <a:srgbClr val="FF8356"/>
                  </a:solidFill>
                  <a:latin typeface="+mn-ea"/>
                </a:endParaRPr>
              </a:p>
            </p:txBody>
          </p:sp>
        </p:grpSp>
        <p:grpSp>
          <p:nvGrpSpPr>
            <p:cNvPr id="4" name="그룹 54">
              <a:extLst>
                <a:ext uri="{FF2B5EF4-FFF2-40B4-BE49-F238E27FC236}">
                  <a16:creationId xmlns:a16="http://schemas.microsoft.com/office/drawing/2014/main" xmlns="" id="{4DC50C29-56CB-2570-8129-AC90588A153C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xmlns="" id="{84268179-EEB0-BD6E-5F62-B815B807A595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" name="그룹 53">
                <a:extLst>
                  <a:ext uri="{FF2B5EF4-FFF2-40B4-BE49-F238E27FC236}">
                    <a16:creationId xmlns:a16="http://schemas.microsoft.com/office/drawing/2014/main" xmlns="" id="{FF8D8D47-4596-2747-477C-32F3D8FB9988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xmlns="" id="{A2FCFB6E-B06F-7324-2ABC-729F2908B746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xmlns="" id="{56267911-EA10-8F92-B49A-6625B3329D1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xmlns="" id="{EA471E9F-75B9-6F82-20FE-C4CD7A977E1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xmlns="" id="{7BD97629-07C4-AB41-C0E5-65E159AA5FBD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xmlns="" id="{D522E91A-95DB-07A8-76D0-F322A3AC2B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xmlns="" id="{6F53ECDF-ECDE-416C-2EAC-3794131424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xmlns="" id="{E192BDC3-597D-C326-5C33-71839145B57B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xmlns="" id="{CAE5CD58-E90F-9D7D-B966-AFE1DF34681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xmlns="" id="{7F89D348-0F31-FAB1-1949-C622E2D251B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xmlns="" id="{1751CF99-D459-C050-553F-005006166F92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xmlns="" id="{6D1051B0-BAF5-5E9D-EDF1-EA07565C1CD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xmlns="" id="{96AD2326-C218-43AA-D2B1-EF197C0CBF4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xmlns="" id="{58D6EB24-619B-DEDC-AADA-6046F98A88A9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xmlns="" id="{4567AEEC-7CC6-5AA9-E8B7-B71EF531354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xmlns="" id="{4494A946-0AFE-2271-8CFD-F21BE2DEB4C7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xmlns="" id="{1DF6FE08-80DB-A83A-DBDB-F79ED8257A3A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xmlns="" id="{BD73F7C5-F442-32EF-DC23-632E480A407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xmlns="" id="{CB6C25A4-878C-BE82-68FB-E4FA18FC99A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xmlns="" id="{B0A6D738-03FC-9812-D869-12F81DF440ED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xmlns="" id="{970D0F17-795D-4693-3CA1-0378786E747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xmlns="" id="{6F58AD13-97C5-859C-8BAB-CC4F2927E0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xmlns="" id="{C23FEAF4-2B7E-6047-C528-9B009601CC6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xmlns="" id="{F7A3E540-25B7-5269-4D68-64663D45F0AC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xmlns="" id="{E51E6DD1-F01D-1305-D20F-FEAB6F409D74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xmlns="" id="{7569B07F-3A00-7E05-2402-D033FA9C22ED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xmlns="" id="{D47FAEB3-8DAA-A1E8-0218-9ADBD3741C4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사각형: 둥근 모서리 33">
                    <a:extLst>
                      <a:ext uri="{FF2B5EF4-FFF2-40B4-BE49-F238E27FC236}">
                        <a16:creationId xmlns:a16="http://schemas.microsoft.com/office/drawing/2014/main" xmlns="" id="{682351A8-10C8-6C38-7F69-9EFF742B873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xmlns="" id="{E49B4C4E-947A-DA0F-5534-3B0B4CE8BC4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xmlns="" id="{81DEBCCF-0E45-B95E-95D2-8A95655C9D0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xmlns="" id="{99B71E0D-693D-3474-9C12-C9D53965C69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xmlns="" id="{41F330B5-8114-A379-4CD4-18812B0DD927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xmlns="" id="{3C88C877-317B-820E-1D17-2CAA3369DAD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xmlns="" id="{7D0F840C-CA40-FF35-88A0-9DDD12B78B1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xmlns="" id="{BF36D008-A6EF-CF87-8311-55AA928379C8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xmlns="" id="{9E62CD88-2609-7FF2-AEB7-8E619F3867AB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xmlns="" id="{3362AFE8-4271-A499-72D9-49BFAE3E721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xmlns="" id="{7A94F50E-F8CF-63FA-0FE2-0B290F2EEB8C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xmlns="" id="{EC6298DF-31CF-2D14-D504-DD301EE0FDE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xmlns="" id="{E83A24E9-37D7-E312-213B-97841185F2A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xmlns="" id="{39CEF96F-CA12-B77D-ECEF-35E6379C235F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xmlns="" id="{48D48042-0018-0EE9-EE3D-6CF24DC5AE47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xmlns="" id="{363B7BAB-ED24-F4CA-2B8B-CED91A97D6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xmlns="" id="{03593534-415D-28D6-FE06-C760C15C66D1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xmlns="" id="{C1466491-2983-01DC-EF12-1301C3CFF0E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xmlns="" id="{2F234EDD-94FA-F5F9-AC36-25610EA2D20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306" y="1521892"/>
            <a:ext cx="7554912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908" y="1839804"/>
            <a:ext cx="70596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4534" y="2154978"/>
            <a:ext cx="37719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8990" y="3885918"/>
            <a:ext cx="6640512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TextBox 57"/>
          <p:cNvSpPr txBox="1"/>
          <p:nvPr/>
        </p:nvSpPr>
        <p:spPr>
          <a:xfrm>
            <a:off x="1415441" y="3419605"/>
            <a:ext cx="229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리뷰 </a:t>
            </a:r>
            <a:r>
              <a:rPr lang="ko-KR" altLang="en-US" dirty="0" err="1" smtClean="0"/>
              <a:t>상세보기</a:t>
            </a:r>
            <a:endParaRPr lang="ko-KR" altLang="en-US" dirty="0"/>
          </a:p>
        </p:txBody>
      </p:sp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9307" y="5648957"/>
            <a:ext cx="61737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6631" y="6031260"/>
            <a:ext cx="5878512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42376" y="3865671"/>
            <a:ext cx="3279905" cy="142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TextBox 61"/>
          <p:cNvSpPr txBox="1"/>
          <p:nvPr/>
        </p:nvSpPr>
        <p:spPr>
          <a:xfrm>
            <a:off x="1405002" y="1029221"/>
            <a:ext cx="229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리뷰</a:t>
            </a:r>
            <a:endParaRPr lang="ko-KR" altLang="en-US" dirty="0"/>
          </a:p>
        </p:txBody>
      </p:sp>
      <p:pic>
        <p:nvPicPr>
          <p:cNvPr id="34825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434671" y="676406"/>
            <a:ext cx="3382554" cy="297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771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1ECE293-57D0-1B5F-FEAE-38718DB6752A}"/>
              </a:ext>
            </a:extLst>
          </p:cNvPr>
          <p:cNvGrpSpPr/>
          <p:nvPr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3" name="그룹 55">
              <a:extLst>
                <a:ext uri="{FF2B5EF4-FFF2-40B4-BE49-F238E27FC236}">
                  <a16:creationId xmlns:a16="http://schemas.microsoft.com/office/drawing/2014/main" xmlns="" id="{55DA96B7-40A4-1B05-7C19-BE7BA6B495DB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xmlns="" id="{093FD31C-053C-4D72-0F1D-525A77C6A282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xmlns="" id="{88403034-995B-A2B4-881C-63EB2CBA589B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r>
                  <a:rPr lang="en-US" altLang="ko-KR" sz="2800" b="1" i="1" kern="0" dirty="0" smtClean="0">
                    <a:ln w="15875">
                      <a:noFill/>
                    </a:ln>
                    <a:solidFill>
                      <a:srgbClr val="FF8356"/>
                    </a:solidFill>
                    <a:latin typeface="+mn-ea"/>
                  </a:rPr>
                  <a:t>Event class diagram</a:t>
                </a:r>
              </a:p>
            </p:txBody>
          </p:sp>
        </p:grpSp>
        <p:grpSp>
          <p:nvGrpSpPr>
            <p:cNvPr id="4" name="그룹 54">
              <a:extLst>
                <a:ext uri="{FF2B5EF4-FFF2-40B4-BE49-F238E27FC236}">
                  <a16:creationId xmlns:a16="http://schemas.microsoft.com/office/drawing/2014/main" xmlns="" id="{4DC50C29-56CB-2570-8129-AC90588A153C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xmlns="" id="{84268179-EEB0-BD6E-5F62-B815B807A595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" name="그룹 53">
                <a:extLst>
                  <a:ext uri="{FF2B5EF4-FFF2-40B4-BE49-F238E27FC236}">
                    <a16:creationId xmlns:a16="http://schemas.microsoft.com/office/drawing/2014/main" xmlns="" id="{FF8D8D47-4596-2747-477C-32F3D8FB9988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xmlns="" id="{A2FCFB6E-B06F-7324-2ABC-729F2908B746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xmlns="" id="{56267911-EA10-8F92-B49A-6625B3329D1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xmlns="" id="{EA471E9F-75B9-6F82-20FE-C4CD7A977E1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xmlns="" id="{7BD97629-07C4-AB41-C0E5-65E159AA5FBD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xmlns="" id="{D522E91A-95DB-07A8-76D0-F322A3AC2B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xmlns="" id="{6F53ECDF-ECDE-416C-2EAC-3794131424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xmlns="" id="{E192BDC3-597D-C326-5C33-71839145B57B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xmlns="" id="{CAE5CD58-E90F-9D7D-B966-AFE1DF34681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xmlns="" id="{7F89D348-0F31-FAB1-1949-C622E2D251B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xmlns="" id="{1751CF99-D459-C050-553F-005006166F92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xmlns="" id="{6D1051B0-BAF5-5E9D-EDF1-EA07565C1CD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xmlns="" id="{96AD2326-C218-43AA-D2B1-EF197C0CBF4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xmlns="" id="{58D6EB24-619B-DEDC-AADA-6046F98A88A9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xmlns="" id="{4567AEEC-7CC6-5AA9-E8B7-B71EF531354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xmlns="" id="{4494A946-0AFE-2271-8CFD-F21BE2DEB4C7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xmlns="" id="{1DF6FE08-80DB-A83A-DBDB-F79ED8257A3A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xmlns="" id="{BD73F7C5-F442-32EF-DC23-632E480A407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xmlns="" id="{CB6C25A4-878C-BE82-68FB-E4FA18FC99A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xmlns="" id="{B0A6D738-03FC-9812-D869-12F81DF440ED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xmlns="" id="{970D0F17-795D-4693-3CA1-0378786E747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xmlns="" id="{6F58AD13-97C5-859C-8BAB-CC4F2927E0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xmlns="" id="{C23FEAF4-2B7E-6047-C528-9B009601CC6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xmlns="" id="{F7A3E540-25B7-5269-4D68-64663D45F0AC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xmlns="" id="{E51E6DD1-F01D-1305-D20F-FEAB6F409D74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xmlns="" id="{7569B07F-3A00-7E05-2402-D033FA9C22ED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xmlns="" id="{D47FAEB3-8DAA-A1E8-0218-9ADBD3741C4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사각형: 둥근 모서리 33">
                    <a:extLst>
                      <a:ext uri="{FF2B5EF4-FFF2-40B4-BE49-F238E27FC236}">
                        <a16:creationId xmlns:a16="http://schemas.microsoft.com/office/drawing/2014/main" xmlns="" id="{682351A8-10C8-6C38-7F69-9EFF742B873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xmlns="" id="{E49B4C4E-947A-DA0F-5534-3B0B4CE8BC4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xmlns="" id="{81DEBCCF-0E45-B95E-95D2-8A95655C9D0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xmlns="" id="{99B71E0D-693D-3474-9C12-C9D53965C69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xmlns="" id="{41F330B5-8114-A379-4CD4-18812B0DD927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xmlns="" id="{3C88C877-317B-820E-1D17-2CAA3369DAD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xmlns="" id="{7D0F840C-CA40-FF35-88A0-9DDD12B78B1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xmlns="" id="{BF36D008-A6EF-CF87-8311-55AA928379C8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xmlns="" id="{9E62CD88-2609-7FF2-AEB7-8E619F3867AB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xmlns="" id="{3362AFE8-4271-A499-72D9-49BFAE3E721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xmlns="" id="{7A94F50E-F8CF-63FA-0FE2-0B290F2EEB8C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xmlns="" id="{EC6298DF-31CF-2D14-D504-DD301EE0FDE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xmlns="" id="{E83A24E9-37D7-E312-213B-97841185F2A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xmlns="" id="{39CEF96F-CA12-B77D-ECEF-35E6379C235F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xmlns="" id="{48D48042-0018-0EE9-EE3D-6CF24DC5AE47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xmlns="" id="{363B7BAB-ED24-F4CA-2B8B-CED91A97D6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xmlns="" id="{03593534-415D-28D6-FE06-C760C15C66D1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xmlns="" id="{C1466491-2983-01DC-EF12-1301C3CFF0E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xmlns="" id="{2F234EDD-94FA-F5F9-AC36-25610EA2D20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6653" y="997925"/>
            <a:ext cx="5005889" cy="5376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771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1ECE293-57D0-1B5F-FEAE-38718DB6752A}"/>
              </a:ext>
            </a:extLst>
          </p:cNvPr>
          <p:cNvGrpSpPr/>
          <p:nvPr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3" name="그룹 55">
              <a:extLst>
                <a:ext uri="{FF2B5EF4-FFF2-40B4-BE49-F238E27FC236}">
                  <a16:creationId xmlns:a16="http://schemas.microsoft.com/office/drawing/2014/main" xmlns="" id="{55DA96B7-40A4-1B05-7C19-BE7BA6B495DB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xmlns="" id="{093FD31C-053C-4D72-0F1D-525A77C6A282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xmlns="" id="{88403034-995B-A2B4-881C-63EB2CBA589B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r>
                  <a:rPr lang="ko-KR" altLang="en-US" sz="2800" b="1" i="1" kern="0" smtClean="0">
                    <a:ln w="15875">
                      <a:noFill/>
                    </a:ln>
                    <a:solidFill>
                      <a:srgbClr val="FF8356"/>
                    </a:solidFill>
                    <a:latin typeface="+mn-ea"/>
                  </a:rPr>
                  <a:t>이벤트 소스</a:t>
                </a:r>
                <a:endParaRPr lang="en-US" altLang="ko-KR" sz="2800" b="1" i="1" kern="0" dirty="0" smtClean="0">
                  <a:ln w="15875">
                    <a:noFill/>
                  </a:ln>
                  <a:solidFill>
                    <a:srgbClr val="FF8356"/>
                  </a:solidFill>
                  <a:latin typeface="+mn-ea"/>
                </a:endParaRPr>
              </a:p>
            </p:txBody>
          </p:sp>
        </p:grpSp>
        <p:grpSp>
          <p:nvGrpSpPr>
            <p:cNvPr id="4" name="그룹 54">
              <a:extLst>
                <a:ext uri="{FF2B5EF4-FFF2-40B4-BE49-F238E27FC236}">
                  <a16:creationId xmlns:a16="http://schemas.microsoft.com/office/drawing/2014/main" xmlns="" id="{4DC50C29-56CB-2570-8129-AC90588A153C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xmlns="" id="{84268179-EEB0-BD6E-5F62-B815B807A595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" name="그룹 53">
                <a:extLst>
                  <a:ext uri="{FF2B5EF4-FFF2-40B4-BE49-F238E27FC236}">
                    <a16:creationId xmlns:a16="http://schemas.microsoft.com/office/drawing/2014/main" xmlns="" id="{FF8D8D47-4596-2747-477C-32F3D8FB9988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xmlns="" id="{A2FCFB6E-B06F-7324-2ABC-729F2908B746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xmlns="" id="{56267911-EA10-8F92-B49A-6625B3329D1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xmlns="" id="{EA471E9F-75B9-6F82-20FE-C4CD7A977E1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xmlns="" id="{7BD97629-07C4-AB41-C0E5-65E159AA5FBD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xmlns="" id="{D522E91A-95DB-07A8-76D0-F322A3AC2B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xmlns="" id="{6F53ECDF-ECDE-416C-2EAC-3794131424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xmlns="" id="{E192BDC3-597D-C326-5C33-71839145B57B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xmlns="" id="{CAE5CD58-E90F-9D7D-B966-AFE1DF34681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xmlns="" id="{7F89D348-0F31-FAB1-1949-C622E2D251B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xmlns="" id="{1751CF99-D459-C050-553F-005006166F92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xmlns="" id="{6D1051B0-BAF5-5E9D-EDF1-EA07565C1CD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xmlns="" id="{96AD2326-C218-43AA-D2B1-EF197C0CBF4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xmlns="" id="{58D6EB24-619B-DEDC-AADA-6046F98A88A9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xmlns="" id="{4567AEEC-7CC6-5AA9-E8B7-B71EF531354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xmlns="" id="{4494A946-0AFE-2271-8CFD-F21BE2DEB4C7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xmlns="" id="{1DF6FE08-80DB-A83A-DBDB-F79ED8257A3A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xmlns="" id="{BD73F7C5-F442-32EF-DC23-632E480A407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xmlns="" id="{CB6C25A4-878C-BE82-68FB-E4FA18FC99A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xmlns="" id="{B0A6D738-03FC-9812-D869-12F81DF440ED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xmlns="" id="{970D0F17-795D-4693-3CA1-0378786E747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xmlns="" id="{6F58AD13-97C5-859C-8BAB-CC4F2927E0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xmlns="" id="{C23FEAF4-2B7E-6047-C528-9B009601CC6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xmlns="" id="{F7A3E540-25B7-5269-4D68-64663D45F0AC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xmlns="" id="{E51E6DD1-F01D-1305-D20F-FEAB6F409D74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xmlns="" id="{7569B07F-3A00-7E05-2402-D033FA9C22ED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xmlns="" id="{D47FAEB3-8DAA-A1E8-0218-9ADBD3741C4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사각형: 둥근 모서리 33">
                    <a:extLst>
                      <a:ext uri="{FF2B5EF4-FFF2-40B4-BE49-F238E27FC236}">
                        <a16:creationId xmlns:a16="http://schemas.microsoft.com/office/drawing/2014/main" xmlns="" id="{682351A8-10C8-6C38-7F69-9EFF742B873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xmlns="" id="{E49B4C4E-947A-DA0F-5534-3B0B4CE8BC4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xmlns="" id="{81DEBCCF-0E45-B95E-95D2-8A95655C9D0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xmlns="" id="{99B71E0D-693D-3474-9C12-C9D53965C69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xmlns="" id="{41F330B5-8114-A379-4CD4-18812B0DD927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xmlns="" id="{3C88C877-317B-820E-1D17-2CAA3369DAD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xmlns="" id="{7D0F840C-CA40-FF35-88A0-9DDD12B78B1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xmlns="" id="{BF36D008-A6EF-CF87-8311-55AA928379C8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xmlns="" id="{9E62CD88-2609-7FF2-AEB7-8E619F3867AB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xmlns="" id="{3362AFE8-4271-A499-72D9-49BFAE3E721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xmlns="" id="{7A94F50E-F8CF-63FA-0FE2-0B290F2EEB8C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xmlns="" id="{EC6298DF-31CF-2D14-D504-DD301EE0FDE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xmlns="" id="{E83A24E9-37D7-E312-213B-97841185F2A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xmlns="" id="{39CEF96F-CA12-B77D-ECEF-35E6379C235F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xmlns="" id="{48D48042-0018-0EE9-EE3D-6CF24DC5AE47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xmlns="" id="{363B7BAB-ED24-F4CA-2B8B-CED91A97D6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xmlns="" id="{03593534-415D-28D6-FE06-C760C15C66D1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xmlns="" id="{C1466491-2983-01DC-EF12-1301C3CFF0E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xmlns="" id="{2F234EDD-94FA-F5F9-AC36-25610EA2D20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7360" y="1354289"/>
            <a:ext cx="770731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8666" y="1748990"/>
            <a:ext cx="29432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0366" y="3491478"/>
            <a:ext cx="51149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5044" y="3959508"/>
            <a:ext cx="7316788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22092" y="1793698"/>
            <a:ext cx="3114587" cy="329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771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1ECE293-57D0-1B5F-FEAE-38718DB6752A}"/>
              </a:ext>
            </a:extLst>
          </p:cNvPr>
          <p:cNvGrpSpPr/>
          <p:nvPr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5" name="그룹 55">
              <a:extLst>
                <a:ext uri="{FF2B5EF4-FFF2-40B4-BE49-F238E27FC236}">
                  <a16:creationId xmlns:a16="http://schemas.microsoft.com/office/drawing/2014/main" xmlns="" id="{55DA96B7-40A4-1B05-7C19-BE7BA6B495DB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xmlns="" id="{093FD31C-053C-4D72-0F1D-525A77C6A282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xmlns="" id="{88403034-995B-A2B4-881C-63EB2CBA589B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>
                  <a:defRPr/>
                </a:pPr>
                <a:r>
                  <a:rPr lang="en-US" altLang="ko-KR" sz="2800" b="1" i="1" kern="0" dirty="0" smtClean="0">
                    <a:ln w="15875">
                      <a:noFill/>
                    </a:ln>
                    <a:solidFill>
                      <a:srgbClr val="FF8356"/>
                    </a:solidFill>
                    <a:latin typeface="+mn-ea"/>
                  </a:rPr>
                  <a:t>    Index</a:t>
                </a:r>
                <a:endParaRPr lang="en-US" altLang="ko-KR" sz="2800" b="1" i="1" kern="0" dirty="0">
                  <a:ln w="15875">
                    <a:noFill/>
                  </a:ln>
                  <a:solidFill>
                    <a:srgbClr val="FF8356"/>
                  </a:solidFill>
                  <a:latin typeface="+mn-ea"/>
                </a:endParaRPr>
              </a:p>
            </p:txBody>
          </p:sp>
        </p:grpSp>
        <p:grpSp>
          <p:nvGrpSpPr>
            <p:cNvPr id="10" name="그룹 54">
              <a:extLst>
                <a:ext uri="{FF2B5EF4-FFF2-40B4-BE49-F238E27FC236}">
                  <a16:creationId xmlns:a16="http://schemas.microsoft.com/office/drawing/2014/main" xmlns="" id="{4DC50C29-56CB-2570-8129-AC90588A153C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xmlns="" id="{84268179-EEB0-BD6E-5F62-B815B807A595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53">
                <a:extLst>
                  <a:ext uri="{FF2B5EF4-FFF2-40B4-BE49-F238E27FC236}">
                    <a16:creationId xmlns:a16="http://schemas.microsoft.com/office/drawing/2014/main" xmlns="" id="{FF8D8D47-4596-2747-477C-32F3D8FB9988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14" name="그룹 9">
                  <a:extLst>
                    <a:ext uri="{FF2B5EF4-FFF2-40B4-BE49-F238E27FC236}">
                      <a16:creationId xmlns:a16="http://schemas.microsoft.com/office/drawing/2014/main" xmlns="" id="{A2FCFB6E-B06F-7324-2ABC-729F2908B746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xmlns="" id="{56267911-EA10-8F92-B49A-6625B3329D1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xmlns="" id="{EA471E9F-75B9-6F82-20FE-C4CD7A977E1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그룹 10">
                  <a:extLst>
                    <a:ext uri="{FF2B5EF4-FFF2-40B4-BE49-F238E27FC236}">
                      <a16:creationId xmlns:a16="http://schemas.microsoft.com/office/drawing/2014/main" xmlns="" id="{7BD97629-07C4-AB41-C0E5-65E159AA5FBD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xmlns="" id="{D522E91A-95DB-07A8-76D0-F322A3AC2B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xmlns="" id="{6F53ECDF-ECDE-416C-2EAC-3794131424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0" name="그룹 13">
                  <a:extLst>
                    <a:ext uri="{FF2B5EF4-FFF2-40B4-BE49-F238E27FC236}">
                      <a16:creationId xmlns:a16="http://schemas.microsoft.com/office/drawing/2014/main" xmlns="" id="{E192BDC3-597D-C326-5C33-71839145B57B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xmlns="" id="{CAE5CD58-E90F-9D7D-B966-AFE1DF34681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xmlns="" id="{7F89D348-0F31-FAB1-1949-C622E2D251B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3" name="그룹 16">
                  <a:extLst>
                    <a:ext uri="{FF2B5EF4-FFF2-40B4-BE49-F238E27FC236}">
                      <a16:creationId xmlns:a16="http://schemas.microsoft.com/office/drawing/2014/main" xmlns="" id="{1751CF99-D459-C050-553F-005006166F92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xmlns="" id="{6D1051B0-BAF5-5E9D-EDF1-EA07565C1CD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xmlns="" id="{96AD2326-C218-43AA-D2B1-EF197C0CBF4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그룹 19">
                  <a:extLst>
                    <a:ext uri="{FF2B5EF4-FFF2-40B4-BE49-F238E27FC236}">
                      <a16:creationId xmlns:a16="http://schemas.microsoft.com/office/drawing/2014/main" xmlns="" id="{58D6EB24-619B-DEDC-AADA-6046F98A88A9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xmlns="" id="{4567AEEC-7CC6-5AA9-E8B7-B71EF531354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xmlns="" id="{4494A946-0AFE-2271-8CFD-F21BE2DEB4C7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9" name="그룹 22">
                  <a:extLst>
                    <a:ext uri="{FF2B5EF4-FFF2-40B4-BE49-F238E27FC236}">
                      <a16:creationId xmlns:a16="http://schemas.microsoft.com/office/drawing/2014/main" xmlns="" id="{1DF6FE08-80DB-A83A-DBDB-F79ED8257A3A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xmlns="" id="{BD73F7C5-F442-32EF-DC23-632E480A407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xmlns="" id="{CB6C25A4-878C-BE82-68FB-E4FA18FC99A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그룹 25">
                  <a:extLst>
                    <a:ext uri="{FF2B5EF4-FFF2-40B4-BE49-F238E27FC236}">
                      <a16:creationId xmlns:a16="http://schemas.microsoft.com/office/drawing/2014/main" xmlns="" id="{B0A6D738-03FC-9812-D869-12F81DF440ED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xmlns="" id="{970D0F17-795D-4693-3CA1-0378786E747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xmlns="" id="{6F58AD13-97C5-859C-8BAB-CC4F2927E0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5" name="그룹 28">
                  <a:extLst>
                    <a:ext uri="{FF2B5EF4-FFF2-40B4-BE49-F238E27FC236}">
                      <a16:creationId xmlns:a16="http://schemas.microsoft.com/office/drawing/2014/main" xmlns="" id="{C23FEAF4-2B7E-6047-C528-9B009601CC6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xmlns="" id="{F7A3E540-25B7-5269-4D68-64663D45F0AC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xmlns="" id="{E51E6DD1-F01D-1305-D20F-FEAB6F409D74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" name="그룹 31">
                  <a:extLst>
                    <a:ext uri="{FF2B5EF4-FFF2-40B4-BE49-F238E27FC236}">
                      <a16:creationId xmlns:a16="http://schemas.microsoft.com/office/drawing/2014/main" xmlns="" id="{7569B07F-3A00-7E05-2402-D033FA9C22ED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xmlns="" id="{D47FAEB3-8DAA-A1E8-0218-9ADBD3741C4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사각형: 둥근 모서리 33">
                    <a:extLst>
                      <a:ext uri="{FF2B5EF4-FFF2-40B4-BE49-F238E27FC236}">
                        <a16:creationId xmlns:a16="http://schemas.microsoft.com/office/drawing/2014/main" xmlns="" id="{682351A8-10C8-6C38-7F69-9EFF742B873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" name="그룹 34">
                  <a:extLst>
                    <a:ext uri="{FF2B5EF4-FFF2-40B4-BE49-F238E27FC236}">
                      <a16:creationId xmlns:a16="http://schemas.microsoft.com/office/drawing/2014/main" xmlns="" id="{E49B4C4E-947A-DA0F-5534-3B0B4CE8BC4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xmlns="" id="{81DEBCCF-0E45-B95E-95D2-8A95655C9D0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xmlns="" id="{99B71E0D-693D-3474-9C12-C9D53965C69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4" name="그룹 37">
                  <a:extLst>
                    <a:ext uri="{FF2B5EF4-FFF2-40B4-BE49-F238E27FC236}">
                      <a16:creationId xmlns:a16="http://schemas.microsoft.com/office/drawing/2014/main" xmlns="" id="{41F330B5-8114-A379-4CD4-18812B0DD927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xmlns="" id="{3C88C877-317B-820E-1D17-2CAA3369DAD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xmlns="" id="{7D0F840C-CA40-FF35-88A0-9DDD12B78B1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7" name="그룹 40">
                  <a:extLst>
                    <a:ext uri="{FF2B5EF4-FFF2-40B4-BE49-F238E27FC236}">
                      <a16:creationId xmlns:a16="http://schemas.microsoft.com/office/drawing/2014/main" xmlns="" id="{BF36D008-A6EF-CF87-8311-55AA928379C8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xmlns="" id="{9E62CD88-2609-7FF2-AEB7-8E619F3867AB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xmlns="" id="{3362AFE8-4271-A499-72D9-49BFAE3E721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0" name="그룹 43">
                  <a:extLst>
                    <a:ext uri="{FF2B5EF4-FFF2-40B4-BE49-F238E27FC236}">
                      <a16:creationId xmlns:a16="http://schemas.microsoft.com/office/drawing/2014/main" xmlns="" id="{7A94F50E-F8CF-63FA-0FE2-0B290F2EEB8C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xmlns="" id="{EC6298DF-31CF-2D14-D504-DD301EE0FDE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xmlns="" id="{E83A24E9-37D7-E312-213B-97841185F2A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4" name="그룹 46">
                  <a:extLst>
                    <a:ext uri="{FF2B5EF4-FFF2-40B4-BE49-F238E27FC236}">
                      <a16:creationId xmlns:a16="http://schemas.microsoft.com/office/drawing/2014/main" xmlns="" id="{39CEF96F-CA12-B77D-ECEF-35E6379C235F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xmlns="" id="{48D48042-0018-0EE9-EE3D-6CF24DC5AE47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xmlns="" id="{363B7BAB-ED24-F4CA-2B8B-CED91A97D6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5" name="그룹 49">
                  <a:extLst>
                    <a:ext uri="{FF2B5EF4-FFF2-40B4-BE49-F238E27FC236}">
                      <a16:creationId xmlns:a16="http://schemas.microsoft.com/office/drawing/2014/main" xmlns="" id="{03593534-415D-28D6-FE06-C760C15C66D1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xmlns="" id="{C1466491-2983-01DC-EF12-1301C3CFF0E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xmlns="" id="{2F234EDD-94FA-F5F9-AC36-25610EA2D20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E33E1A38-A174-8CD6-4427-549FD2108C2F}"/>
              </a:ext>
            </a:extLst>
          </p:cNvPr>
          <p:cNvSpPr/>
          <p:nvPr/>
        </p:nvSpPr>
        <p:spPr>
          <a:xfrm>
            <a:off x="2984596" y="1434767"/>
            <a:ext cx="139604" cy="4508833"/>
          </a:xfrm>
          <a:prstGeom prst="roundRect">
            <a:avLst>
              <a:gd name="adj" fmla="val 50000"/>
            </a:avLst>
          </a:prstGeom>
          <a:solidFill>
            <a:srgbClr val="E8D8CA"/>
          </a:solidFill>
          <a:ln w="19050">
            <a:solidFill>
              <a:srgbClr val="1636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19BDCB28-8CF4-4E57-6A60-9B802FA9AD59}"/>
              </a:ext>
            </a:extLst>
          </p:cNvPr>
          <p:cNvSpPr/>
          <p:nvPr/>
        </p:nvSpPr>
        <p:spPr>
          <a:xfrm>
            <a:off x="2847463" y="5605759"/>
            <a:ext cx="399373" cy="965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설명선: 굽은 선(테두리 없음) 56">
            <a:extLst>
              <a:ext uri="{FF2B5EF4-FFF2-40B4-BE49-F238E27FC236}">
                <a16:creationId xmlns:a16="http://schemas.microsoft.com/office/drawing/2014/main" xmlns="" id="{975FCF7F-E024-B4F8-9FD9-B1F48BE77713}"/>
              </a:ext>
            </a:extLst>
          </p:cNvPr>
          <p:cNvSpPr/>
          <p:nvPr/>
        </p:nvSpPr>
        <p:spPr>
          <a:xfrm>
            <a:off x="6404563" y="4294932"/>
            <a:ext cx="2915177" cy="1400041"/>
          </a:xfrm>
          <a:prstGeom prst="callout2">
            <a:avLst>
              <a:gd name="adj1" fmla="val 50727"/>
              <a:gd name="adj2" fmla="val -2010"/>
              <a:gd name="adj3" fmla="val 53061"/>
              <a:gd name="adj4" fmla="val -71832"/>
              <a:gd name="adj5" fmla="val 74968"/>
              <a:gd name="adj6" fmla="val -10484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 smtClean="0">
                <a:solidFill>
                  <a:srgbClr val="725032"/>
                </a:solidFill>
              </a:rPr>
              <a:t>후기</a:t>
            </a:r>
            <a:endParaRPr lang="en-US" altLang="ko-KR" sz="2800" b="1" dirty="0" smtClean="0">
              <a:solidFill>
                <a:srgbClr val="725032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후기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Q&amp;A</a:t>
            </a: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54727534-6B25-3CA8-1088-90EDD36FDC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10774" y="1440582"/>
          <a:ext cx="1618125" cy="4459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프로젝트 소개</a:t>
                      </a:r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개발 일정</a:t>
                      </a:r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요구 사항</a:t>
                      </a:r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기능 및 구현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소스 리뷰</a:t>
                      </a:r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후기</a:t>
                      </a:r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6096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1ECE293-57D0-1B5F-FEAE-38718DB6752A}"/>
              </a:ext>
            </a:extLst>
          </p:cNvPr>
          <p:cNvGrpSpPr/>
          <p:nvPr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55DA96B7-40A4-1B05-7C19-BE7BA6B495DB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xmlns="" id="{093FD31C-053C-4D72-0F1D-525A77C6A282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xmlns="" id="{88403034-995B-A2B4-881C-63EB2CBA589B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r>
                  <a:rPr lang="ko-KR" altLang="en-US" sz="2800" b="1" i="1" kern="0" dirty="0" smtClean="0">
                    <a:ln w="15875">
                      <a:noFill/>
                    </a:ln>
                    <a:solidFill>
                      <a:srgbClr val="FF8356"/>
                    </a:solidFill>
                    <a:latin typeface="+mj-ea"/>
                    <a:ea typeface="+mj-ea"/>
                  </a:rPr>
                  <a:t>개발 후기</a:t>
                </a:r>
                <a:endParaRPr lang="en-US" altLang="ko-KR" sz="2800" b="1" i="1" kern="0" dirty="0">
                  <a:ln w="15875">
                    <a:noFill/>
                  </a:ln>
                  <a:solidFill>
                    <a:srgbClr val="FF8356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4DC50C29-56CB-2570-8129-AC90588A153C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xmlns="" id="{84268179-EEB0-BD6E-5F62-B815B807A595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xmlns="" id="{FF8D8D47-4596-2747-477C-32F3D8FB9988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xmlns="" id="{A2FCFB6E-B06F-7324-2ABC-729F2908B746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xmlns="" id="{56267911-EA10-8F92-B49A-6625B3329D1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xmlns="" id="{EA471E9F-75B9-6F82-20FE-C4CD7A977E1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xmlns="" id="{7BD97629-07C4-AB41-C0E5-65E159AA5FBD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xmlns="" id="{D522E91A-95DB-07A8-76D0-F322A3AC2B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xmlns="" id="{6F53ECDF-ECDE-416C-2EAC-3794131424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xmlns="" id="{E192BDC3-597D-C326-5C33-71839145B57B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xmlns="" id="{CAE5CD58-E90F-9D7D-B966-AFE1DF34681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xmlns="" id="{7F89D348-0F31-FAB1-1949-C622E2D251B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xmlns="" id="{1751CF99-D459-C050-553F-005006166F92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xmlns="" id="{6D1051B0-BAF5-5E9D-EDF1-EA07565C1CD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xmlns="" id="{96AD2326-C218-43AA-D2B1-EF197C0CBF4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xmlns="" id="{58D6EB24-619B-DEDC-AADA-6046F98A88A9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xmlns="" id="{4567AEEC-7CC6-5AA9-E8B7-B71EF531354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xmlns="" id="{4494A946-0AFE-2271-8CFD-F21BE2DEB4C7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xmlns="" id="{1DF6FE08-80DB-A83A-DBDB-F79ED8257A3A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xmlns="" id="{BD73F7C5-F442-32EF-DC23-632E480A407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xmlns="" id="{CB6C25A4-878C-BE82-68FB-E4FA18FC99A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xmlns="" id="{B0A6D738-03FC-9812-D869-12F81DF440ED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xmlns="" id="{970D0F17-795D-4693-3CA1-0378786E747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xmlns="" id="{6F58AD13-97C5-859C-8BAB-CC4F2927E0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xmlns="" id="{C23FEAF4-2B7E-6047-C528-9B009601CC6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xmlns="" id="{F7A3E540-25B7-5269-4D68-64663D45F0AC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xmlns="" id="{E51E6DD1-F01D-1305-D20F-FEAB6F409D74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xmlns="" id="{7569B07F-3A00-7E05-2402-D033FA9C22ED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xmlns="" id="{D47FAEB3-8DAA-A1E8-0218-9ADBD3741C4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사각형: 둥근 모서리 33">
                    <a:extLst>
                      <a:ext uri="{FF2B5EF4-FFF2-40B4-BE49-F238E27FC236}">
                        <a16:creationId xmlns:a16="http://schemas.microsoft.com/office/drawing/2014/main" xmlns="" id="{682351A8-10C8-6C38-7F69-9EFF742B873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xmlns="" id="{E49B4C4E-947A-DA0F-5534-3B0B4CE8BC4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xmlns="" id="{81DEBCCF-0E45-B95E-95D2-8A95655C9D0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xmlns="" id="{99B71E0D-693D-3474-9C12-C9D53965C69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xmlns="" id="{41F330B5-8114-A379-4CD4-18812B0DD927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xmlns="" id="{3C88C877-317B-820E-1D17-2CAA3369DAD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xmlns="" id="{7D0F840C-CA40-FF35-88A0-9DDD12B78B1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xmlns="" id="{BF36D008-A6EF-CF87-8311-55AA928379C8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xmlns="" id="{9E62CD88-2609-7FF2-AEB7-8E619F3867AB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xmlns="" id="{3362AFE8-4271-A499-72D9-49BFAE3E721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xmlns="" id="{7A94F50E-F8CF-63FA-0FE2-0B290F2EEB8C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xmlns="" id="{EC6298DF-31CF-2D14-D504-DD301EE0FDE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xmlns="" id="{E83A24E9-37D7-E312-213B-97841185F2A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xmlns="" id="{39CEF96F-CA12-B77D-ECEF-35E6379C235F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xmlns="" id="{48D48042-0018-0EE9-EE3D-6CF24DC5AE47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xmlns="" id="{363B7BAB-ED24-F4CA-2B8B-CED91A97D6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xmlns="" id="{03593534-415D-28D6-FE06-C760C15C66D1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xmlns="" id="{C1466491-2983-01DC-EF12-1301C3CFF0E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xmlns="" id="{2F234EDD-94FA-F5F9-AC36-25610EA2D20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76" name="사각형: 둥근 위쪽 모서리 6">
            <a:extLst>
              <a:ext uri="{FF2B5EF4-FFF2-40B4-BE49-F238E27FC236}">
                <a16:creationId xmlns:a16="http://schemas.microsoft.com/office/drawing/2014/main" xmlns="" id="{46F30B70-36C2-6F90-8711-F39FCADE2B4D}"/>
              </a:ext>
            </a:extLst>
          </p:cNvPr>
          <p:cNvSpPr/>
          <p:nvPr/>
        </p:nvSpPr>
        <p:spPr>
          <a:xfrm>
            <a:off x="3081403" y="1441568"/>
            <a:ext cx="5695548" cy="4082409"/>
          </a:xfrm>
          <a:prstGeom prst="round2SameRect">
            <a:avLst>
              <a:gd name="adj1" fmla="val 2629"/>
              <a:gd name="adj2" fmla="val 1833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30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7" name="사각형: 둥근 위쪽 모서리 5">
            <a:extLst>
              <a:ext uri="{FF2B5EF4-FFF2-40B4-BE49-F238E27FC236}">
                <a16:creationId xmlns:a16="http://schemas.microsoft.com/office/drawing/2014/main" xmlns="" id="{766EB6F5-F8B0-F89D-9358-555104CC5649}"/>
              </a:ext>
            </a:extLst>
          </p:cNvPr>
          <p:cNvSpPr/>
          <p:nvPr/>
        </p:nvSpPr>
        <p:spPr>
          <a:xfrm>
            <a:off x="3081403" y="1441569"/>
            <a:ext cx="5695546" cy="331571"/>
          </a:xfrm>
          <a:prstGeom prst="round2SameRect">
            <a:avLst/>
          </a:prstGeom>
          <a:solidFill>
            <a:srgbClr val="E8D8C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3508A6D1-B05F-1362-6366-47121109BFD4}"/>
              </a:ext>
            </a:extLst>
          </p:cNvPr>
          <p:cNvGrpSpPr/>
          <p:nvPr/>
        </p:nvGrpSpPr>
        <p:grpSpPr>
          <a:xfrm>
            <a:off x="7744799" y="1537931"/>
            <a:ext cx="893823" cy="138845"/>
            <a:chOff x="5455269" y="2543608"/>
            <a:chExt cx="893823" cy="138845"/>
          </a:xfrm>
        </p:grpSpPr>
        <p:sp>
          <p:nvSpPr>
            <p:cNvPr id="163" name="Freeform 9">
              <a:extLst>
                <a:ext uri="{FF2B5EF4-FFF2-40B4-BE49-F238E27FC236}">
                  <a16:creationId xmlns:a16="http://schemas.microsoft.com/office/drawing/2014/main" xmlns="" id="{BC9BF83F-F145-1E9A-C574-E8EB04A8B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911" y="2543608"/>
              <a:ext cx="105211" cy="13884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6">
              <a:extLst>
                <a:ext uri="{FF2B5EF4-FFF2-40B4-BE49-F238E27FC236}">
                  <a16:creationId xmlns:a16="http://schemas.microsoft.com/office/drawing/2014/main" xmlns="" id="{3220077F-4E38-8731-EBE8-52EA8A857388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6220991" y="2556243"/>
              <a:ext cx="128101" cy="11357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65" name="Group 12">
              <a:extLst>
                <a:ext uri="{FF2B5EF4-FFF2-40B4-BE49-F238E27FC236}">
                  <a16:creationId xmlns:a16="http://schemas.microsoft.com/office/drawing/2014/main" xmlns="" id="{87BA88C3-EBCD-09B5-E2B6-8C57D1610CB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55269" y="2556244"/>
              <a:ext cx="142773" cy="113573"/>
              <a:chOff x="6124" y="305"/>
              <a:chExt cx="841" cy="66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66" name="Freeform 13">
                <a:extLst>
                  <a:ext uri="{FF2B5EF4-FFF2-40B4-BE49-F238E27FC236}">
                    <a16:creationId xmlns:a16="http://schemas.microsoft.com/office/drawing/2014/main" xmlns="" id="{D9F5D611-A9FE-1D0E-E3A9-DC8B9CA082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 14">
                <a:extLst>
                  <a:ext uri="{FF2B5EF4-FFF2-40B4-BE49-F238E27FC236}">
                    <a16:creationId xmlns:a16="http://schemas.microsoft.com/office/drawing/2014/main" xmlns="" id="{4FCC1802-8897-7ABE-FF19-B6287B843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xmlns="" id="{1EC19BD1-1518-CD7D-642F-22666FDD9952}"/>
              </a:ext>
            </a:extLst>
          </p:cNvPr>
          <p:cNvSpPr/>
          <p:nvPr/>
        </p:nvSpPr>
        <p:spPr>
          <a:xfrm>
            <a:off x="4444281" y="1846541"/>
            <a:ext cx="2655057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추가하고 싶은 기능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1. </a:t>
            </a:r>
            <a:r>
              <a:rPr lang="ko-KR" altLang="en-US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전자서명으로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결제를 하면 </a:t>
            </a:r>
            <a:endParaRPr lang="en-US" altLang="ko-KR" sz="14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인공지능이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기존에 입력 받은 </a:t>
            </a:r>
            <a:endParaRPr lang="en-US" altLang="ko-KR" sz="14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회원의 필체와 대조를 하고</a:t>
            </a:r>
            <a:endParaRPr lang="en-US" altLang="ko-KR" sz="14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결제하는 방식의</a:t>
            </a:r>
            <a:endParaRPr lang="en-US" altLang="ko-KR" sz="14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기능을 추가하고 싶음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2. </a:t>
            </a:r>
            <a:r>
              <a:rPr lang="ko-KR" altLang="en-US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이용안내부분에서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14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현재는 이미지 파일을 버튼을 누르면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다음 이미지로 </a:t>
            </a:r>
            <a:endParaRPr lang="en-US" altLang="ko-KR" sz="14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넘어가는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방식인데 이미지가 아닌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동영상을 넣고 싶음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40771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1ECE293-57D0-1B5F-FEAE-38718DB6752A}"/>
              </a:ext>
            </a:extLst>
          </p:cNvPr>
          <p:cNvGrpSpPr/>
          <p:nvPr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3" name="그룹 55">
              <a:extLst>
                <a:ext uri="{FF2B5EF4-FFF2-40B4-BE49-F238E27FC236}">
                  <a16:creationId xmlns:a16="http://schemas.microsoft.com/office/drawing/2014/main" xmlns="" id="{55DA96B7-40A4-1B05-7C19-BE7BA6B495DB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xmlns="" id="{093FD31C-053C-4D72-0F1D-525A77C6A282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xmlns="" id="{88403034-995B-A2B4-881C-63EB2CBA589B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endParaRPr lang="en-US" altLang="ko-KR" sz="2800" b="1" i="1" kern="0" dirty="0" smtClean="0">
                  <a:ln w="15875">
                    <a:noFill/>
                  </a:ln>
                  <a:solidFill>
                    <a:srgbClr val="FF8356"/>
                  </a:solidFill>
                  <a:latin typeface="+mn-ea"/>
                </a:endParaRPr>
              </a:p>
              <a:p>
                <a:pPr marL="0" lvl="2" algn="ctr">
                  <a:defRPr/>
                </a:pPr>
                <a:endParaRPr lang="en-US" altLang="ko-KR" sz="2800" b="1" i="1" kern="0" dirty="0" smtClean="0">
                  <a:ln w="15875">
                    <a:noFill/>
                  </a:ln>
                  <a:solidFill>
                    <a:srgbClr val="FF8356"/>
                  </a:solidFill>
                  <a:latin typeface="+mn-ea"/>
                </a:endParaRPr>
              </a:p>
              <a:p>
                <a:pPr marL="0" lvl="2" algn="ctr">
                  <a:defRPr/>
                </a:pPr>
                <a:endParaRPr lang="en-US" altLang="ko-KR" sz="2800" b="1" i="1" kern="0" dirty="0" smtClean="0">
                  <a:ln w="15875">
                    <a:noFill/>
                  </a:ln>
                  <a:solidFill>
                    <a:srgbClr val="FF8356"/>
                  </a:solidFill>
                  <a:latin typeface="+mn-ea"/>
                </a:endParaRPr>
              </a:p>
              <a:p>
                <a:pPr marL="0" lvl="2" algn="ctr">
                  <a:defRPr/>
                </a:pPr>
                <a:endParaRPr lang="en-US" altLang="ko-KR" sz="2800" b="1" i="1" kern="0" dirty="0" smtClean="0">
                  <a:ln w="15875">
                    <a:noFill/>
                  </a:ln>
                  <a:solidFill>
                    <a:srgbClr val="FF8356"/>
                  </a:solidFill>
                  <a:latin typeface="+mn-ea"/>
                </a:endParaRPr>
              </a:p>
              <a:p>
                <a:pPr marL="0" lvl="2" algn="ctr">
                  <a:defRPr/>
                </a:pPr>
                <a:r>
                  <a:rPr lang="en-US" altLang="ko-KR" sz="13800" b="1" i="1" kern="0" dirty="0" smtClean="0">
                    <a:ln w="15875">
                      <a:noFill/>
                    </a:ln>
                    <a:solidFill>
                      <a:srgbClr val="FF8356"/>
                    </a:solidFill>
                    <a:latin typeface="+mn-ea"/>
                  </a:rPr>
                  <a:t>Q&amp;A</a:t>
                </a:r>
              </a:p>
            </p:txBody>
          </p:sp>
        </p:grpSp>
        <p:grpSp>
          <p:nvGrpSpPr>
            <p:cNvPr id="4" name="그룹 54">
              <a:extLst>
                <a:ext uri="{FF2B5EF4-FFF2-40B4-BE49-F238E27FC236}">
                  <a16:creationId xmlns:a16="http://schemas.microsoft.com/office/drawing/2014/main" xmlns="" id="{4DC50C29-56CB-2570-8129-AC90588A153C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xmlns="" id="{84268179-EEB0-BD6E-5F62-B815B807A595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" name="그룹 53">
                <a:extLst>
                  <a:ext uri="{FF2B5EF4-FFF2-40B4-BE49-F238E27FC236}">
                    <a16:creationId xmlns:a16="http://schemas.microsoft.com/office/drawing/2014/main" xmlns="" id="{FF8D8D47-4596-2747-477C-32F3D8FB9988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xmlns="" id="{A2FCFB6E-B06F-7324-2ABC-729F2908B746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xmlns="" id="{56267911-EA10-8F92-B49A-6625B3329D1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xmlns="" id="{EA471E9F-75B9-6F82-20FE-C4CD7A977E1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xmlns="" id="{7BD97629-07C4-AB41-C0E5-65E159AA5FBD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xmlns="" id="{D522E91A-95DB-07A8-76D0-F322A3AC2B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xmlns="" id="{6F53ECDF-ECDE-416C-2EAC-3794131424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xmlns="" id="{E192BDC3-597D-C326-5C33-71839145B57B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xmlns="" id="{CAE5CD58-E90F-9D7D-B966-AFE1DF34681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xmlns="" id="{7F89D348-0F31-FAB1-1949-C622E2D251B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xmlns="" id="{1751CF99-D459-C050-553F-005006166F92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xmlns="" id="{6D1051B0-BAF5-5E9D-EDF1-EA07565C1CD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xmlns="" id="{96AD2326-C218-43AA-D2B1-EF197C0CBF4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xmlns="" id="{58D6EB24-619B-DEDC-AADA-6046F98A88A9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xmlns="" id="{4567AEEC-7CC6-5AA9-E8B7-B71EF531354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xmlns="" id="{4494A946-0AFE-2271-8CFD-F21BE2DEB4C7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xmlns="" id="{1DF6FE08-80DB-A83A-DBDB-F79ED8257A3A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xmlns="" id="{BD73F7C5-F442-32EF-DC23-632E480A407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xmlns="" id="{CB6C25A4-878C-BE82-68FB-E4FA18FC99A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xmlns="" id="{B0A6D738-03FC-9812-D869-12F81DF440ED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xmlns="" id="{970D0F17-795D-4693-3CA1-0378786E747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xmlns="" id="{6F58AD13-97C5-859C-8BAB-CC4F2927E0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xmlns="" id="{C23FEAF4-2B7E-6047-C528-9B009601CC6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xmlns="" id="{F7A3E540-25B7-5269-4D68-64663D45F0AC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xmlns="" id="{E51E6DD1-F01D-1305-D20F-FEAB6F409D74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xmlns="" id="{7569B07F-3A00-7E05-2402-D033FA9C22ED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xmlns="" id="{D47FAEB3-8DAA-A1E8-0218-9ADBD3741C4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사각형: 둥근 모서리 33">
                    <a:extLst>
                      <a:ext uri="{FF2B5EF4-FFF2-40B4-BE49-F238E27FC236}">
                        <a16:creationId xmlns:a16="http://schemas.microsoft.com/office/drawing/2014/main" xmlns="" id="{682351A8-10C8-6C38-7F69-9EFF742B873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xmlns="" id="{E49B4C4E-947A-DA0F-5534-3B0B4CE8BC4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xmlns="" id="{81DEBCCF-0E45-B95E-95D2-8A95655C9D0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xmlns="" id="{99B71E0D-693D-3474-9C12-C9D53965C69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xmlns="" id="{41F330B5-8114-A379-4CD4-18812B0DD927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xmlns="" id="{3C88C877-317B-820E-1D17-2CAA3369DAD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xmlns="" id="{7D0F840C-CA40-FF35-88A0-9DDD12B78B1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xmlns="" id="{BF36D008-A6EF-CF87-8311-55AA928379C8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xmlns="" id="{9E62CD88-2609-7FF2-AEB7-8E619F3867AB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xmlns="" id="{3362AFE8-4271-A499-72D9-49BFAE3E721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xmlns="" id="{7A94F50E-F8CF-63FA-0FE2-0B290F2EEB8C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xmlns="" id="{EC6298DF-31CF-2D14-D504-DD301EE0FDE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xmlns="" id="{E83A24E9-37D7-E312-213B-97841185F2A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xmlns="" id="{39CEF96F-CA12-B77D-ECEF-35E6379C235F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xmlns="" id="{48D48042-0018-0EE9-EE3D-6CF24DC5AE47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xmlns="" id="{363B7BAB-ED24-F4CA-2B8B-CED91A97D6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xmlns="" id="{03593534-415D-28D6-FE06-C760C15C66D1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xmlns="" id="{C1466491-2983-01DC-EF12-1301C3CFF0E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xmlns="" id="{2F234EDD-94FA-F5F9-AC36-25610EA2D20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54" name="TextBox 53">
            <a:hlinkClick r:id="rId2"/>
          </p:cNvPr>
          <p:cNvSpPr txBox="1"/>
          <p:nvPr/>
        </p:nvSpPr>
        <p:spPr>
          <a:xfrm>
            <a:off x="2392471" y="4885151"/>
            <a:ext cx="805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https://github.com/0bliviat3/Java_Project_ShareCar.git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442575" y="4521896"/>
            <a:ext cx="5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소스를 보고 싶다면 하단의 링크를 참조하세요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771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1ECE293-57D0-1B5F-FEAE-38718DB6752A}"/>
              </a:ext>
            </a:extLst>
          </p:cNvPr>
          <p:cNvGrpSpPr/>
          <p:nvPr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5" name="그룹 55">
              <a:extLst>
                <a:ext uri="{FF2B5EF4-FFF2-40B4-BE49-F238E27FC236}">
                  <a16:creationId xmlns:a16="http://schemas.microsoft.com/office/drawing/2014/main" xmlns="" id="{55DA96B7-40A4-1B05-7C19-BE7BA6B495DB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xmlns="" id="{093FD31C-053C-4D72-0F1D-525A77C6A282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xmlns="" id="{88403034-995B-A2B4-881C-63EB2CBA589B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r>
                  <a:rPr lang="ko-KR" altLang="en-US" sz="2800" b="1" i="1" kern="0" smtClean="0">
                    <a:ln w="15875">
                      <a:noFill/>
                    </a:ln>
                    <a:solidFill>
                      <a:srgbClr val="FF8356"/>
                    </a:solidFill>
                    <a:latin typeface="+mn-ea"/>
                  </a:rPr>
                  <a:t>개발 동기</a:t>
                </a:r>
                <a:endParaRPr lang="en-US" altLang="ko-KR" sz="2800" b="1" i="1" kern="0" dirty="0" smtClean="0">
                  <a:ln w="15875">
                    <a:noFill/>
                  </a:ln>
                  <a:solidFill>
                    <a:srgbClr val="FF8356"/>
                  </a:solidFill>
                  <a:latin typeface="+mn-ea"/>
                </a:endParaRPr>
              </a:p>
            </p:txBody>
          </p:sp>
        </p:grpSp>
        <p:grpSp>
          <p:nvGrpSpPr>
            <p:cNvPr id="10" name="그룹 54">
              <a:extLst>
                <a:ext uri="{FF2B5EF4-FFF2-40B4-BE49-F238E27FC236}">
                  <a16:creationId xmlns:a16="http://schemas.microsoft.com/office/drawing/2014/main" xmlns="" id="{4DC50C29-56CB-2570-8129-AC90588A153C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xmlns="" id="{84268179-EEB0-BD6E-5F62-B815B807A595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53">
                <a:extLst>
                  <a:ext uri="{FF2B5EF4-FFF2-40B4-BE49-F238E27FC236}">
                    <a16:creationId xmlns:a16="http://schemas.microsoft.com/office/drawing/2014/main" xmlns="" id="{FF8D8D47-4596-2747-477C-32F3D8FB9988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14" name="그룹 9">
                  <a:extLst>
                    <a:ext uri="{FF2B5EF4-FFF2-40B4-BE49-F238E27FC236}">
                      <a16:creationId xmlns:a16="http://schemas.microsoft.com/office/drawing/2014/main" xmlns="" id="{A2FCFB6E-B06F-7324-2ABC-729F2908B746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xmlns="" id="{56267911-EA10-8F92-B49A-6625B3329D1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xmlns="" id="{EA471E9F-75B9-6F82-20FE-C4CD7A977E1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그룹 10">
                  <a:extLst>
                    <a:ext uri="{FF2B5EF4-FFF2-40B4-BE49-F238E27FC236}">
                      <a16:creationId xmlns:a16="http://schemas.microsoft.com/office/drawing/2014/main" xmlns="" id="{7BD97629-07C4-AB41-C0E5-65E159AA5FBD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xmlns="" id="{D522E91A-95DB-07A8-76D0-F322A3AC2B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xmlns="" id="{6F53ECDF-ECDE-416C-2EAC-3794131424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0" name="그룹 13">
                  <a:extLst>
                    <a:ext uri="{FF2B5EF4-FFF2-40B4-BE49-F238E27FC236}">
                      <a16:creationId xmlns:a16="http://schemas.microsoft.com/office/drawing/2014/main" xmlns="" id="{E192BDC3-597D-C326-5C33-71839145B57B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xmlns="" id="{CAE5CD58-E90F-9D7D-B966-AFE1DF34681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xmlns="" id="{7F89D348-0F31-FAB1-1949-C622E2D251B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3" name="그룹 16">
                  <a:extLst>
                    <a:ext uri="{FF2B5EF4-FFF2-40B4-BE49-F238E27FC236}">
                      <a16:creationId xmlns:a16="http://schemas.microsoft.com/office/drawing/2014/main" xmlns="" id="{1751CF99-D459-C050-553F-005006166F92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xmlns="" id="{6D1051B0-BAF5-5E9D-EDF1-EA07565C1CD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xmlns="" id="{96AD2326-C218-43AA-D2B1-EF197C0CBF4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그룹 19">
                  <a:extLst>
                    <a:ext uri="{FF2B5EF4-FFF2-40B4-BE49-F238E27FC236}">
                      <a16:creationId xmlns:a16="http://schemas.microsoft.com/office/drawing/2014/main" xmlns="" id="{58D6EB24-619B-DEDC-AADA-6046F98A88A9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xmlns="" id="{4567AEEC-7CC6-5AA9-E8B7-B71EF531354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xmlns="" id="{4494A946-0AFE-2271-8CFD-F21BE2DEB4C7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9" name="그룹 22">
                  <a:extLst>
                    <a:ext uri="{FF2B5EF4-FFF2-40B4-BE49-F238E27FC236}">
                      <a16:creationId xmlns:a16="http://schemas.microsoft.com/office/drawing/2014/main" xmlns="" id="{1DF6FE08-80DB-A83A-DBDB-F79ED8257A3A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xmlns="" id="{BD73F7C5-F442-32EF-DC23-632E480A407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xmlns="" id="{CB6C25A4-878C-BE82-68FB-E4FA18FC99A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그룹 25">
                  <a:extLst>
                    <a:ext uri="{FF2B5EF4-FFF2-40B4-BE49-F238E27FC236}">
                      <a16:creationId xmlns:a16="http://schemas.microsoft.com/office/drawing/2014/main" xmlns="" id="{B0A6D738-03FC-9812-D869-12F81DF440ED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xmlns="" id="{970D0F17-795D-4693-3CA1-0378786E747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xmlns="" id="{6F58AD13-97C5-859C-8BAB-CC4F2927E0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5" name="그룹 28">
                  <a:extLst>
                    <a:ext uri="{FF2B5EF4-FFF2-40B4-BE49-F238E27FC236}">
                      <a16:creationId xmlns:a16="http://schemas.microsoft.com/office/drawing/2014/main" xmlns="" id="{C23FEAF4-2B7E-6047-C528-9B009601CC6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xmlns="" id="{F7A3E540-25B7-5269-4D68-64663D45F0AC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xmlns="" id="{E51E6DD1-F01D-1305-D20F-FEAB6F409D74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" name="그룹 31">
                  <a:extLst>
                    <a:ext uri="{FF2B5EF4-FFF2-40B4-BE49-F238E27FC236}">
                      <a16:creationId xmlns:a16="http://schemas.microsoft.com/office/drawing/2014/main" xmlns="" id="{7569B07F-3A00-7E05-2402-D033FA9C22ED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xmlns="" id="{D47FAEB3-8DAA-A1E8-0218-9ADBD3741C4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사각형: 둥근 모서리 33">
                    <a:extLst>
                      <a:ext uri="{FF2B5EF4-FFF2-40B4-BE49-F238E27FC236}">
                        <a16:creationId xmlns:a16="http://schemas.microsoft.com/office/drawing/2014/main" xmlns="" id="{682351A8-10C8-6C38-7F69-9EFF742B873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" name="그룹 34">
                  <a:extLst>
                    <a:ext uri="{FF2B5EF4-FFF2-40B4-BE49-F238E27FC236}">
                      <a16:creationId xmlns:a16="http://schemas.microsoft.com/office/drawing/2014/main" xmlns="" id="{E49B4C4E-947A-DA0F-5534-3B0B4CE8BC4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xmlns="" id="{81DEBCCF-0E45-B95E-95D2-8A95655C9D0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xmlns="" id="{99B71E0D-693D-3474-9C12-C9D53965C69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4" name="그룹 37">
                  <a:extLst>
                    <a:ext uri="{FF2B5EF4-FFF2-40B4-BE49-F238E27FC236}">
                      <a16:creationId xmlns:a16="http://schemas.microsoft.com/office/drawing/2014/main" xmlns="" id="{41F330B5-8114-A379-4CD4-18812B0DD927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xmlns="" id="{3C88C877-317B-820E-1D17-2CAA3369DAD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xmlns="" id="{7D0F840C-CA40-FF35-88A0-9DDD12B78B1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7" name="그룹 40">
                  <a:extLst>
                    <a:ext uri="{FF2B5EF4-FFF2-40B4-BE49-F238E27FC236}">
                      <a16:creationId xmlns:a16="http://schemas.microsoft.com/office/drawing/2014/main" xmlns="" id="{BF36D008-A6EF-CF87-8311-55AA928379C8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xmlns="" id="{9E62CD88-2609-7FF2-AEB7-8E619F3867AB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xmlns="" id="{3362AFE8-4271-A499-72D9-49BFAE3E721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0" name="그룹 43">
                  <a:extLst>
                    <a:ext uri="{FF2B5EF4-FFF2-40B4-BE49-F238E27FC236}">
                      <a16:creationId xmlns:a16="http://schemas.microsoft.com/office/drawing/2014/main" xmlns="" id="{7A94F50E-F8CF-63FA-0FE2-0B290F2EEB8C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xmlns="" id="{EC6298DF-31CF-2D14-D504-DD301EE0FDE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xmlns="" id="{E83A24E9-37D7-E312-213B-97841185F2A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4" name="그룹 46">
                  <a:extLst>
                    <a:ext uri="{FF2B5EF4-FFF2-40B4-BE49-F238E27FC236}">
                      <a16:creationId xmlns:a16="http://schemas.microsoft.com/office/drawing/2014/main" xmlns="" id="{39CEF96F-CA12-B77D-ECEF-35E6379C235F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xmlns="" id="{48D48042-0018-0EE9-EE3D-6CF24DC5AE47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xmlns="" id="{363B7BAB-ED24-F4CA-2B8B-CED91A97D6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5" name="그룹 49">
                  <a:extLst>
                    <a:ext uri="{FF2B5EF4-FFF2-40B4-BE49-F238E27FC236}">
                      <a16:creationId xmlns:a16="http://schemas.microsoft.com/office/drawing/2014/main" xmlns="" id="{03593534-415D-28D6-FE06-C760C15C66D1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xmlns="" id="{C1466491-2983-01DC-EF12-1301C3CFF0E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xmlns="" id="{2F234EDD-94FA-F5F9-AC36-25610EA2D20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5850" y="1371600"/>
            <a:ext cx="9356017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" name="TextBox 81"/>
          <p:cNvSpPr txBox="1"/>
          <p:nvPr/>
        </p:nvSpPr>
        <p:spPr>
          <a:xfrm>
            <a:off x="1485900" y="4699000"/>
            <a:ext cx="8685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국토교통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통계누리의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자동차등록현황보고에</a:t>
            </a:r>
            <a:r>
              <a:rPr lang="ko-KR" altLang="en-US" dirty="0" smtClean="0"/>
              <a:t> 따르면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국내 자가용은 점점 </a:t>
            </a:r>
            <a:r>
              <a:rPr lang="ko-KR" altLang="en-US" dirty="0" err="1" smtClean="0"/>
              <a:t>증가하는것을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알수있음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그러나 </a:t>
            </a:r>
            <a:r>
              <a:rPr lang="ko-KR" altLang="en-US" dirty="0" err="1" smtClean="0"/>
              <a:t>실사용하지</a:t>
            </a:r>
            <a:r>
              <a:rPr lang="ko-KR" altLang="en-US" dirty="0" smtClean="0"/>
              <a:t> 않고 보유만 하는 가구들도 많음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</a:t>
            </a:r>
            <a:r>
              <a:rPr lang="ko-KR" altLang="en-US" dirty="0" err="1" smtClean="0"/>
              <a:t>차량공유렌탈</a:t>
            </a:r>
            <a:r>
              <a:rPr lang="ko-KR" altLang="en-US" dirty="0" smtClean="0"/>
              <a:t> 시스템을 통해서 유지만 하고 있는 차량으로</a:t>
            </a:r>
            <a:endParaRPr lang="en-US" altLang="ko-KR" dirty="0" smtClean="0"/>
          </a:p>
          <a:p>
            <a:r>
              <a:rPr lang="ko-KR" altLang="en-US" dirty="0" err="1" smtClean="0"/>
              <a:t>수익화할수있는</a:t>
            </a:r>
            <a:r>
              <a:rPr lang="ko-KR" altLang="en-US" dirty="0" smtClean="0"/>
              <a:t> 프로그램을 만들고 싶어서 만들게 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참조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국토교통부</a:t>
            </a:r>
            <a:r>
              <a:rPr lang="ko-KR" altLang="en-US" dirty="0" smtClean="0"/>
              <a:t> 공식 </a:t>
            </a:r>
            <a:r>
              <a:rPr lang="ko-KR" altLang="en-US" dirty="0" err="1" smtClean="0"/>
              <a:t>블로그</a:t>
            </a:r>
            <a:r>
              <a:rPr lang="en-US" altLang="ko-KR" dirty="0" smtClean="0"/>
              <a:t>)- https://blog.naver.com/mltmkr/222699719872 </a:t>
            </a:r>
          </a:p>
        </p:txBody>
      </p:sp>
    </p:spTree>
    <p:extLst>
      <p:ext uri="{BB962C8B-B14F-4D97-AF65-F5344CB8AC3E}">
        <p14:creationId xmlns="" xmlns:p14="http://schemas.microsoft.com/office/powerpoint/2010/main" val="40771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1ECE293-57D0-1B5F-FEAE-38718DB6752A}"/>
              </a:ext>
            </a:extLst>
          </p:cNvPr>
          <p:cNvGrpSpPr/>
          <p:nvPr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3" name="그룹 55">
              <a:extLst>
                <a:ext uri="{FF2B5EF4-FFF2-40B4-BE49-F238E27FC236}">
                  <a16:creationId xmlns:a16="http://schemas.microsoft.com/office/drawing/2014/main" xmlns="" id="{55DA96B7-40A4-1B05-7C19-BE7BA6B495DB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xmlns="" id="{093FD31C-053C-4D72-0F1D-525A77C6A282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xmlns="" id="{88403034-995B-A2B4-881C-63EB2CBA589B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endParaRPr lang="en-US" altLang="ko-KR" sz="2800" b="1" i="1" kern="0" dirty="0" smtClean="0">
                  <a:ln w="15875">
                    <a:noFill/>
                  </a:ln>
                  <a:solidFill>
                    <a:srgbClr val="FF8356"/>
                  </a:solidFill>
                  <a:latin typeface="+mn-ea"/>
                </a:endParaRPr>
              </a:p>
              <a:p>
                <a:pPr marL="0" lvl="2" algn="ctr">
                  <a:defRPr/>
                </a:pPr>
                <a:endParaRPr lang="en-US" altLang="ko-KR" sz="2800" b="1" i="1" kern="0" dirty="0" smtClean="0">
                  <a:ln w="15875">
                    <a:noFill/>
                  </a:ln>
                  <a:solidFill>
                    <a:srgbClr val="FF8356"/>
                  </a:solidFill>
                  <a:latin typeface="+mn-ea"/>
                </a:endParaRPr>
              </a:p>
              <a:p>
                <a:pPr marL="0" lvl="2" algn="ctr">
                  <a:defRPr/>
                </a:pPr>
                <a:r>
                  <a:rPr lang="en-US" altLang="ko-KR" sz="13800" b="1" i="1" kern="0" dirty="0" smtClean="0">
                    <a:ln w="15875">
                      <a:noFill/>
                    </a:ln>
                    <a:solidFill>
                      <a:srgbClr val="FF8356"/>
                    </a:solidFill>
                    <a:latin typeface="+mn-ea"/>
                  </a:rPr>
                  <a:t>Thank you</a:t>
                </a:r>
              </a:p>
              <a:p>
                <a:pPr marL="0" lvl="2" algn="ctr">
                  <a:defRPr/>
                </a:pPr>
                <a:r>
                  <a:rPr lang="en-US" altLang="ko-KR" sz="13800" b="1" i="1" kern="0" dirty="0" smtClean="0">
                    <a:ln w="15875">
                      <a:noFill/>
                    </a:ln>
                    <a:solidFill>
                      <a:srgbClr val="FF8356"/>
                    </a:solidFill>
                    <a:latin typeface="+mn-ea"/>
                  </a:rPr>
                  <a:t>For listening</a:t>
                </a:r>
              </a:p>
            </p:txBody>
          </p:sp>
        </p:grpSp>
        <p:grpSp>
          <p:nvGrpSpPr>
            <p:cNvPr id="4" name="그룹 54">
              <a:extLst>
                <a:ext uri="{FF2B5EF4-FFF2-40B4-BE49-F238E27FC236}">
                  <a16:creationId xmlns:a16="http://schemas.microsoft.com/office/drawing/2014/main" xmlns="" id="{4DC50C29-56CB-2570-8129-AC90588A153C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xmlns="" id="{84268179-EEB0-BD6E-5F62-B815B807A595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" name="그룹 53">
                <a:extLst>
                  <a:ext uri="{FF2B5EF4-FFF2-40B4-BE49-F238E27FC236}">
                    <a16:creationId xmlns:a16="http://schemas.microsoft.com/office/drawing/2014/main" xmlns="" id="{FF8D8D47-4596-2747-477C-32F3D8FB9988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xmlns="" id="{A2FCFB6E-B06F-7324-2ABC-729F2908B746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xmlns="" id="{56267911-EA10-8F92-B49A-6625B3329D1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xmlns="" id="{EA471E9F-75B9-6F82-20FE-C4CD7A977E1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xmlns="" id="{7BD97629-07C4-AB41-C0E5-65E159AA5FBD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xmlns="" id="{D522E91A-95DB-07A8-76D0-F322A3AC2B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xmlns="" id="{6F53ECDF-ECDE-416C-2EAC-3794131424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xmlns="" id="{E192BDC3-597D-C326-5C33-71839145B57B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xmlns="" id="{CAE5CD58-E90F-9D7D-B966-AFE1DF34681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xmlns="" id="{7F89D348-0F31-FAB1-1949-C622E2D251B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xmlns="" id="{1751CF99-D459-C050-553F-005006166F92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xmlns="" id="{6D1051B0-BAF5-5E9D-EDF1-EA07565C1CD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xmlns="" id="{96AD2326-C218-43AA-D2B1-EF197C0CBF4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xmlns="" id="{58D6EB24-619B-DEDC-AADA-6046F98A88A9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xmlns="" id="{4567AEEC-7CC6-5AA9-E8B7-B71EF531354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xmlns="" id="{4494A946-0AFE-2271-8CFD-F21BE2DEB4C7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xmlns="" id="{1DF6FE08-80DB-A83A-DBDB-F79ED8257A3A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xmlns="" id="{BD73F7C5-F442-32EF-DC23-632E480A407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xmlns="" id="{CB6C25A4-878C-BE82-68FB-E4FA18FC99A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xmlns="" id="{B0A6D738-03FC-9812-D869-12F81DF440ED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xmlns="" id="{970D0F17-795D-4693-3CA1-0378786E747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xmlns="" id="{6F58AD13-97C5-859C-8BAB-CC4F2927E0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xmlns="" id="{C23FEAF4-2B7E-6047-C528-9B009601CC6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xmlns="" id="{F7A3E540-25B7-5269-4D68-64663D45F0AC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xmlns="" id="{E51E6DD1-F01D-1305-D20F-FEAB6F409D74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xmlns="" id="{7569B07F-3A00-7E05-2402-D033FA9C22ED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xmlns="" id="{D47FAEB3-8DAA-A1E8-0218-9ADBD3741C4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사각형: 둥근 모서리 33">
                    <a:extLst>
                      <a:ext uri="{FF2B5EF4-FFF2-40B4-BE49-F238E27FC236}">
                        <a16:creationId xmlns:a16="http://schemas.microsoft.com/office/drawing/2014/main" xmlns="" id="{682351A8-10C8-6C38-7F69-9EFF742B873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xmlns="" id="{E49B4C4E-947A-DA0F-5534-3B0B4CE8BC4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xmlns="" id="{81DEBCCF-0E45-B95E-95D2-8A95655C9D0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xmlns="" id="{99B71E0D-693D-3474-9C12-C9D53965C69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xmlns="" id="{41F330B5-8114-A379-4CD4-18812B0DD927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xmlns="" id="{3C88C877-317B-820E-1D17-2CAA3369DAD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xmlns="" id="{7D0F840C-CA40-FF35-88A0-9DDD12B78B1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xmlns="" id="{BF36D008-A6EF-CF87-8311-55AA928379C8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xmlns="" id="{9E62CD88-2609-7FF2-AEB7-8E619F3867AB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xmlns="" id="{3362AFE8-4271-A499-72D9-49BFAE3E721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xmlns="" id="{7A94F50E-F8CF-63FA-0FE2-0B290F2EEB8C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xmlns="" id="{EC6298DF-31CF-2D14-D504-DD301EE0FDE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xmlns="" id="{E83A24E9-37D7-E312-213B-97841185F2A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xmlns="" id="{39CEF96F-CA12-B77D-ECEF-35E6379C235F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xmlns="" id="{48D48042-0018-0EE9-EE3D-6CF24DC5AE47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xmlns="" id="{363B7BAB-ED24-F4CA-2B8B-CED91A97D6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xmlns="" id="{03593534-415D-28D6-FE06-C760C15C66D1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xmlns="" id="{C1466491-2983-01DC-EF12-1301C3CFF0E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xmlns="" id="{2F234EDD-94FA-F5F9-AC36-25610EA2D20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="" xmlns:p14="http://schemas.microsoft.com/office/powerpoint/2010/main" val="40771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1ECE293-57D0-1B5F-FEAE-38718DB6752A}"/>
              </a:ext>
            </a:extLst>
          </p:cNvPr>
          <p:cNvGrpSpPr/>
          <p:nvPr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3" name="그룹 55">
              <a:extLst>
                <a:ext uri="{FF2B5EF4-FFF2-40B4-BE49-F238E27FC236}">
                  <a16:creationId xmlns:a16="http://schemas.microsoft.com/office/drawing/2014/main" xmlns="" id="{55DA96B7-40A4-1B05-7C19-BE7BA6B495DB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xmlns="" id="{093FD31C-053C-4D72-0F1D-525A77C6A282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xmlns="" id="{88403034-995B-A2B4-881C-63EB2CBA589B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r>
                  <a:rPr lang="ko-KR" altLang="en-US" sz="2800" b="1" i="1" kern="0" smtClean="0">
                    <a:ln w="15875">
                      <a:noFill/>
                    </a:ln>
                    <a:solidFill>
                      <a:srgbClr val="FF8356"/>
                    </a:solidFill>
                    <a:latin typeface="+mn-ea"/>
                  </a:rPr>
                  <a:t>개발 도구</a:t>
                </a:r>
                <a:endParaRPr lang="en-US" altLang="ko-KR" sz="2800" b="1" i="1" kern="0" dirty="0" smtClean="0">
                  <a:ln w="15875">
                    <a:noFill/>
                  </a:ln>
                  <a:solidFill>
                    <a:srgbClr val="FF8356"/>
                  </a:solidFill>
                  <a:latin typeface="+mn-ea"/>
                </a:endParaRPr>
              </a:p>
            </p:txBody>
          </p:sp>
        </p:grpSp>
        <p:grpSp>
          <p:nvGrpSpPr>
            <p:cNvPr id="4" name="그룹 54">
              <a:extLst>
                <a:ext uri="{FF2B5EF4-FFF2-40B4-BE49-F238E27FC236}">
                  <a16:creationId xmlns:a16="http://schemas.microsoft.com/office/drawing/2014/main" xmlns="" id="{4DC50C29-56CB-2570-8129-AC90588A153C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xmlns="" id="{84268179-EEB0-BD6E-5F62-B815B807A595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" name="그룹 53">
                <a:extLst>
                  <a:ext uri="{FF2B5EF4-FFF2-40B4-BE49-F238E27FC236}">
                    <a16:creationId xmlns:a16="http://schemas.microsoft.com/office/drawing/2014/main" xmlns="" id="{FF8D8D47-4596-2747-477C-32F3D8FB9988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xmlns="" id="{A2FCFB6E-B06F-7324-2ABC-729F2908B746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xmlns="" id="{56267911-EA10-8F92-B49A-6625B3329D1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xmlns="" id="{EA471E9F-75B9-6F82-20FE-C4CD7A977E1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xmlns="" id="{7BD97629-07C4-AB41-C0E5-65E159AA5FBD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xmlns="" id="{D522E91A-95DB-07A8-76D0-F322A3AC2B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xmlns="" id="{6F53ECDF-ECDE-416C-2EAC-3794131424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xmlns="" id="{E192BDC3-597D-C326-5C33-71839145B57B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xmlns="" id="{CAE5CD58-E90F-9D7D-B966-AFE1DF34681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xmlns="" id="{7F89D348-0F31-FAB1-1949-C622E2D251B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xmlns="" id="{1751CF99-D459-C050-553F-005006166F92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xmlns="" id="{6D1051B0-BAF5-5E9D-EDF1-EA07565C1CD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xmlns="" id="{96AD2326-C218-43AA-D2B1-EF197C0CBF4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xmlns="" id="{58D6EB24-619B-DEDC-AADA-6046F98A88A9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xmlns="" id="{4567AEEC-7CC6-5AA9-E8B7-B71EF531354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xmlns="" id="{4494A946-0AFE-2271-8CFD-F21BE2DEB4C7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xmlns="" id="{1DF6FE08-80DB-A83A-DBDB-F79ED8257A3A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xmlns="" id="{BD73F7C5-F442-32EF-DC23-632E480A407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xmlns="" id="{CB6C25A4-878C-BE82-68FB-E4FA18FC99A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xmlns="" id="{B0A6D738-03FC-9812-D869-12F81DF440ED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xmlns="" id="{970D0F17-795D-4693-3CA1-0378786E747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xmlns="" id="{6F58AD13-97C5-859C-8BAB-CC4F2927E0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xmlns="" id="{C23FEAF4-2B7E-6047-C528-9B009601CC6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xmlns="" id="{F7A3E540-25B7-5269-4D68-64663D45F0AC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xmlns="" id="{E51E6DD1-F01D-1305-D20F-FEAB6F409D74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xmlns="" id="{7569B07F-3A00-7E05-2402-D033FA9C22ED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xmlns="" id="{D47FAEB3-8DAA-A1E8-0218-9ADBD3741C4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사각형: 둥근 모서리 33">
                    <a:extLst>
                      <a:ext uri="{FF2B5EF4-FFF2-40B4-BE49-F238E27FC236}">
                        <a16:creationId xmlns:a16="http://schemas.microsoft.com/office/drawing/2014/main" xmlns="" id="{682351A8-10C8-6C38-7F69-9EFF742B873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xmlns="" id="{E49B4C4E-947A-DA0F-5534-3B0B4CE8BC4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xmlns="" id="{81DEBCCF-0E45-B95E-95D2-8A95655C9D0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xmlns="" id="{99B71E0D-693D-3474-9C12-C9D53965C69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xmlns="" id="{41F330B5-8114-A379-4CD4-18812B0DD927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xmlns="" id="{3C88C877-317B-820E-1D17-2CAA3369DAD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xmlns="" id="{7D0F840C-CA40-FF35-88A0-9DDD12B78B1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xmlns="" id="{BF36D008-A6EF-CF87-8311-55AA928379C8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xmlns="" id="{9E62CD88-2609-7FF2-AEB7-8E619F3867AB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xmlns="" id="{3362AFE8-4271-A499-72D9-49BFAE3E721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xmlns="" id="{7A94F50E-F8CF-63FA-0FE2-0B290F2EEB8C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xmlns="" id="{EC6298DF-31CF-2D14-D504-DD301EE0FDE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xmlns="" id="{E83A24E9-37D7-E312-213B-97841185F2A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xmlns="" id="{39CEF96F-CA12-B77D-ECEF-35E6379C235F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xmlns="" id="{48D48042-0018-0EE9-EE3D-6CF24DC5AE47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xmlns="" id="{363B7BAB-ED24-F4CA-2B8B-CED91A97D6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xmlns="" id="{03593534-415D-28D6-FE06-C760C15C66D1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xmlns="" id="{C1466491-2983-01DC-EF12-1301C3CFF0E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xmlns="" id="{2F234EDD-94FA-F5F9-AC36-25610EA2D20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pic>
        <p:nvPicPr>
          <p:cNvPr id="54" name="Picture 2" descr="https://t1.daumcdn.net/cfile/tistory/993A3D485E6F786C2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5113" y="1175792"/>
            <a:ext cx="2016224" cy="2023530"/>
          </a:xfrm>
          <a:prstGeom prst="rect">
            <a:avLst/>
          </a:prstGeom>
          <a:solidFill>
            <a:srgbClr val="57EFC0"/>
          </a:solidFill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7328" y="4106250"/>
            <a:ext cx="2173122" cy="192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 descr="How to Install Oracle 11g on Ubuntu Linux: Complete Guide | by NAKIVO |  Mediu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21175" y="1054100"/>
            <a:ext cx="4805022" cy="2690813"/>
          </a:xfrm>
          <a:prstGeom prst="rect">
            <a:avLst/>
          </a:prstGeom>
          <a:noFill/>
        </p:spPr>
      </p:pic>
      <p:sp>
        <p:nvSpPr>
          <p:cNvPr id="3076" name="AutoShape 4" descr="Microsoft Apps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8" name="AutoShape 6" descr="Microsoft Apps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80" name="AutoShape 8" descr="Microsoft Apps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82" name="Picture 10" descr="Microsoft App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23275" y="3924300"/>
            <a:ext cx="1941512" cy="19415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771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1ECE293-57D0-1B5F-FEAE-38718DB6752A}"/>
              </a:ext>
            </a:extLst>
          </p:cNvPr>
          <p:cNvGrpSpPr/>
          <p:nvPr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5" name="그룹 55">
              <a:extLst>
                <a:ext uri="{FF2B5EF4-FFF2-40B4-BE49-F238E27FC236}">
                  <a16:creationId xmlns:a16="http://schemas.microsoft.com/office/drawing/2014/main" xmlns="" id="{55DA96B7-40A4-1B05-7C19-BE7BA6B495DB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xmlns="" id="{093FD31C-053C-4D72-0F1D-525A77C6A282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xmlns="" id="{88403034-995B-A2B4-881C-63EB2CBA589B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>
                  <a:defRPr/>
                </a:pPr>
                <a:r>
                  <a:rPr lang="en-US" altLang="ko-KR" sz="2800" b="1" i="1" kern="0" dirty="0" smtClean="0">
                    <a:ln w="15875">
                      <a:noFill/>
                    </a:ln>
                    <a:solidFill>
                      <a:srgbClr val="FF8356"/>
                    </a:solidFill>
                    <a:latin typeface="+mn-ea"/>
                  </a:rPr>
                  <a:t>    Index</a:t>
                </a:r>
                <a:endParaRPr lang="en-US" altLang="ko-KR" sz="2800" b="1" i="1" kern="0" dirty="0">
                  <a:ln w="15875">
                    <a:noFill/>
                  </a:ln>
                  <a:solidFill>
                    <a:srgbClr val="FF8356"/>
                  </a:solidFill>
                  <a:latin typeface="+mn-ea"/>
                </a:endParaRPr>
              </a:p>
            </p:txBody>
          </p:sp>
        </p:grpSp>
        <p:grpSp>
          <p:nvGrpSpPr>
            <p:cNvPr id="10" name="그룹 54">
              <a:extLst>
                <a:ext uri="{FF2B5EF4-FFF2-40B4-BE49-F238E27FC236}">
                  <a16:creationId xmlns:a16="http://schemas.microsoft.com/office/drawing/2014/main" xmlns="" id="{4DC50C29-56CB-2570-8129-AC90588A153C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xmlns="" id="{84268179-EEB0-BD6E-5F62-B815B807A595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53">
                <a:extLst>
                  <a:ext uri="{FF2B5EF4-FFF2-40B4-BE49-F238E27FC236}">
                    <a16:creationId xmlns:a16="http://schemas.microsoft.com/office/drawing/2014/main" xmlns="" id="{FF8D8D47-4596-2747-477C-32F3D8FB9988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14" name="그룹 9">
                  <a:extLst>
                    <a:ext uri="{FF2B5EF4-FFF2-40B4-BE49-F238E27FC236}">
                      <a16:creationId xmlns:a16="http://schemas.microsoft.com/office/drawing/2014/main" xmlns="" id="{A2FCFB6E-B06F-7324-2ABC-729F2908B746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xmlns="" id="{56267911-EA10-8F92-B49A-6625B3329D1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xmlns="" id="{EA471E9F-75B9-6F82-20FE-C4CD7A977E1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그룹 10">
                  <a:extLst>
                    <a:ext uri="{FF2B5EF4-FFF2-40B4-BE49-F238E27FC236}">
                      <a16:creationId xmlns:a16="http://schemas.microsoft.com/office/drawing/2014/main" xmlns="" id="{7BD97629-07C4-AB41-C0E5-65E159AA5FBD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xmlns="" id="{D522E91A-95DB-07A8-76D0-F322A3AC2B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xmlns="" id="{6F53ECDF-ECDE-416C-2EAC-3794131424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0" name="그룹 13">
                  <a:extLst>
                    <a:ext uri="{FF2B5EF4-FFF2-40B4-BE49-F238E27FC236}">
                      <a16:creationId xmlns:a16="http://schemas.microsoft.com/office/drawing/2014/main" xmlns="" id="{E192BDC3-597D-C326-5C33-71839145B57B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xmlns="" id="{CAE5CD58-E90F-9D7D-B966-AFE1DF34681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xmlns="" id="{7F89D348-0F31-FAB1-1949-C622E2D251B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3" name="그룹 16">
                  <a:extLst>
                    <a:ext uri="{FF2B5EF4-FFF2-40B4-BE49-F238E27FC236}">
                      <a16:creationId xmlns:a16="http://schemas.microsoft.com/office/drawing/2014/main" xmlns="" id="{1751CF99-D459-C050-553F-005006166F92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xmlns="" id="{6D1051B0-BAF5-5E9D-EDF1-EA07565C1CD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xmlns="" id="{96AD2326-C218-43AA-D2B1-EF197C0CBF4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그룹 19">
                  <a:extLst>
                    <a:ext uri="{FF2B5EF4-FFF2-40B4-BE49-F238E27FC236}">
                      <a16:creationId xmlns:a16="http://schemas.microsoft.com/office/drawing/2014/main" xmlns="" id="{58D6EB24-619B-DEDC-AADA-6046F98A88A9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xmlns="" id="{4567AEEC-7CC6-5AA9-E8B7-B71EF531354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xmlns="" id="{4494A946-0AFE-2271-8CFD-F21BE2DEB4C7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9" name="그룹 22">
                  <a:extLst>
                    <a:ext uri="{FF2B5EF4-FFF2-40B4-BE49-F238E27FC236}">
                      <a16:creationId xmlns:a16="http://schemas.microsoft.com/office/drawing/2014/main" xmlns="" id="{1DF6FE08-80DB-A83A-DBDB-F79ED8257A3A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xmlns="" id="{BD73F7C5-F442-32EF-DC23-632E480A407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xmlns="" id="{CB6C25A4-878C-BE82-68FB-E4FA18FC99A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그룹 25">
                  <a:extLst>
                    <a:ext uri="{FF2B5EF4-FFF2-40B4-BE49-F238E27FC236}">
                      <a16:creationId xmlns:a16="http://schemas.microsoft.com/office/drawing/2014/main" xmlns="" id="{B0A6D738-03FC-9812-D869-12F81DF440ED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xmlns="" id="{970D0F17-795D-4693-3CA1-0378786E747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xmlns="" id="{6F58AD13-97C5-859C-8BAB-CC4F2927E0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5" name="그룹 28">
                  <a:extLst>
                    <a:ext uri="{FF2B5EF4-FFF2-40B4-BE49-F238E27FC236}">
                      <a16:creationId xmlns:a16="http://schemas.microsoft.com/office/drawing/2014/main" xmlns="" id="{C23FEAF4-2B7E-6047-C528-9B009601CC6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xmlns="" id="{F7A3E540-25B7-5269-4D68-64663D45F0AC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xmlns="" id="{E51E6DD1-F01D-1305-D20F-FEAB6F409D74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" name="그룹 31">
                  <a:extLst>
                    <a:ext uri="{FF2B5EF4-FFF2-40B4-BE49-F238E27FC236}">
                      <a16:creationId xmlns:a16="http://schemas.microsoft.com/office/drawing/2014/main" xmlns="" id="{7569B07F-3A00-7E05-2402-D033FA9C22ED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xmlns="" id="{D47FAEB3-8DAA-A1E8-0218-9ADBD3741C4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사각형: 둥근 모서리 33">
                    <a:extLst>
                      <a:ext uri="{FF2B5EF4-FFF2-40B4-BE49-F238E27FC236}">
                        <a16:creationId xmlns:a16="http://schemas.microsoft.com/office/drawing/2014/main" xmlns="" id="{682351A8-10C8-6C38-7F69-9EFF742B873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" name="그룹 34">
                  <a:extLst>
                    <a:ext uri="{FF2B5EF4-FFF2-40B4-BE49-F238E27FC236}">
                      <a16:creationId xmlns:a16="http://schemas.microsoft.com/office/drawing/2014/main" xmlns="" id="{E49B4C4E-947A-DA0F-5534-3B0B4CE8BC4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xmlns="" id="{81DEBCCF-0E45-B95E-95D2-8A95655C9D0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xmlns="" id="{99B71E0D-693D-3474-9C12-C9D53965C69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4" name="그룹 37">
                  <a:extLst>
                    <a:ext uri="{FF2B5EF4-FFF2-40B4-BE49-F238E27FC236}">
                      <a16:creationId xmlns:a16="http://schemas.microsoft.com/office/drawing/2014/main" xmlns="" id="{41F330B5-8114-A379-4CD4-18812B0DD927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xmlns="" id="{3C88C877-317B-820E-1D17-2CAA3369DAD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xmlns="" id="{7D0F840C-CA40-FF35-88A0-9DDD12B78B1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7" name="그룹 40">
                  <a:extLst>
                    <a:ext uri="{FF2B5EF4-FFF2-40B4-BE49-F238E27FC236}">
                      <a16:creationId xmlns:a16="http://schemas.microsoft.com/office/drawing/2014/main" xmlns="" id="{BF36D008-A6EF-CF87-8311-55AA928379C8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xmlns="" id="{9E62CD88-2609-7FF2-AEB7-8E619F3867AB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xmlns="" id="{3362AFE8-4271-A499-72D9-49BFAE3E721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0" name="그룹 43">
                  <a:extLst>
                    <a:ext uri="{FF2B5EF4-FFF2-40B4-BE49-F238E27FC236}">
                      <a16:creationId xmlns:a16="http://schemas.microsoft.com/office/drawing/2014/main" xmlns="" id="{7A94F50E-F8CF-63FA-0FE2-0B290F2EEB8C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xmlns="" id="{EC6298DF-31CF-2D14-D504-DD301EE0FDE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xmlns="" id="{E83A24E9-37D7-E312-213B-97841185F2A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4" name="그룹 46">
                  <a:extLst>
                    <a:ext uri="{FF2B5EF4-FFF2-40B4-BE49-F238E27FC236}">
                      <a16:creationId xmlns:a16="http://schemas.microsoft.com/office/drawing/2014/main" xmlns="" id="{39CEF96F-CA12-B77D-ECEF-35E6379C235F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xmlns="" id="{48D48042-0018-0EE9-EE3D-6CF24DC5AE47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xmlns="" id="{363B7BAB-ED24-F4CA-2B8B-CED91A97D6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5" name="그룹 49">
                  <a:extLst>
                    <a:ext uri="{FF2B5EF4-FFF2-40B4-BE49-F238E27FC236}">
                      <a16:creationId xmlns:a16="http://schemas.microsoft.com/office/drawing/2014/main" xmlns="" id="{03593534-415D-28D6-FE06-C760C15C66D1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xmlns="" id="{C1466491-2983-01DC-EF12-1301C3CFF0E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xmlns="" id="{2F234EDD-94FA-F5F9-AC36-25610EA2D20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E33E1A38-A174-8CD6-4427-549FD2108C2F}"/>
              </a:ext>
            </a:extLst>
          </p:cNvPr>
          <p:cNvSpPr/>
          <p:nvPr/>
        </p:nvSpPr>
        <p:spPr>
          <a:xfrm>
            <a:off x="2984596" y="1434767"/>
            <a:ext cx="139604" cy="4508833"/>
          </a:xfrm>
          <a:prstGeom prst="roundRect">
            <a:avLst>
              <a:gd name="adj" fmla="val 50000"/>
            </a:avLst>
          </a:prstGeom>
          <a:solidFill>
            <a:srgbClr val="E8D8CA"/>
          </a:solidFill>
          <a:ln w="19050">
            <a:solidFill>
              <a:srgbClr val="1636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19BDCB28-8CF4-4E57-6A60-9B802FA9AD59}"/>
              </a:ext>
            </a:extLst>
          </p:cNvPr>
          <p:cNvSpPr/>
          <p:nvPr/>
        </p:nvSpPr>
        <p:spPr>
          <a:xfrm>
            <a:off x="2859815" y="2375262"/>
            <a:ext cx="399373" cy="965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설명선: 굽은 선(테두리 없음) 56">
            <a:extLst>
              <a:ext uri="{FF2B5EF4-FFF2-40B4-BE49-F238E27FC236}">
                <a16:creationId xmlns:a16="http://schemas.microsoft.com/office/drawing/2014/main" xmlns="" id="{975FCF7F-E024-B4F8-9FD9-B1F48BE77713}"/>
              </a:ext>
            </a:extLst>
          </p:cNvPr>
          <p:cNvSpPr/>
          <p:nvPr/>
        </p:nvSpPr>
        <p:spPr>
          <a:xfrm>
            <a:off x="6442663" y="1090357"/>
            <a:ext cx="2915177" cy="1400041"/>
          </a:xfrm>
          <a:prstGeom prst="callout2">
            <a:avLst>
              <a:gd name="adj1" fmla="val 50727"/>
              <a:gd name="adj2" fmla="val -2010"/>
              <a:gd name="adj3" fmla="val 53061"/>
              <a:gd name="adj4" fmla="val -71832"/>
              <a:gd name="adj5" fmla="val 74968"/>
              <a:gd name="adj6" fmla="val -10484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 smtClean="0">
                <a:solidFill>
                  <a:srgbClr val="725032"/>
                </a:solidFill>
              </a:rPr>
              <a:t>개발 일정</a:t>
            </a:r>
            <a:endParaRPr lang="en-US" altLang="ko-KR" sz="2800" b="1" dirty="0">
              <a:solidFill>
                <a:srgbClr val="725032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세부 일정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54727534-6B25-3CA8-1088-90EDD36FDC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10774" y="1440582"/>
          <a:ext cx="1618125" cy="4459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프로젝트 소개</a:t>
                      </a:r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개발 일정</a:t>
                      </a:r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요구 사항</a:t>
                      </a:r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기능 및 구현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소스 리뷰</a:t>
                      </a:r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후기</a:t>
                      </a:r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6096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1ECE293-57D0-1B5F-FEAE-38718DB6752A}"/>
              </a:ext>
            </a:extLst>
          </p:cNvPr>
          <p:cNvGrpSpPr/>
          <p:nvPr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55DA96B7-40A4-1B05-7C19-BE7BA6B495DB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xmlns="" id="{093FD31C-053C-4D72-0F1D-525A77C6A282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xmlns="" id="{88403034-995B-A2B4-881C-63EB2CBA589B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r>
                  <a:rPr lang="ko-KR" altLang="en-US" sz="2800" b="1" i="1" kern="0" dirty="0" smtClean="0">
                    <a:ln w="15875">
                      <a:noFill/>
                    </a:ln>
                    <a:solidFill>
                      <a:srgbClr val="FF8356"/>
                    </a:solidFill>
                    <a:latin typeface="+mj-ea"/>
                    <a:ea typeface="+mj-ea"/>
                  </a:rPr>
                  <a:t>개발 일정</a:t>
                </a:r>
                <a:endParaRPr lang="en-US" altLang="ko-KR" sz="2800" b="1" i="1" kern="0" dirty="0">
                  <a:ln w="15875">
                    <a:noFill/>
                  </a:ln>
                  <a:solidFill>
                    <a:srgbClr val="FF8356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4DC50C29-56CB-2570-8129-AC90588A153C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xmlns="" id="{84268179-EEB0-BD6E-5F62-B815B807A595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xmlns="" id="{FF8D8D47-4596-2747-477C-32F3D8FB9988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xmlns="" id="{A2FCFB6E-B06F-7324-2ABC-729F2908B746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xmlns="" id="{56267911-EA10-8F92-B49A-6625B3329D1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xmlns="" id="{EA471E9F-75B9-6F82-20FE-C4CD7A977E1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xmlns="" id="{7BD97629-07C4-AB41-C0E5-65E159AA5FBD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xmlns="" id="{D522E91A-95DB-07A8-76D0-F322A3AC2B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xmlns="" id="{6F53ECDF-ECDE-416C-2EAC-3794131424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xmlns="" id="{E192BDC3-597D-C326-5C33-71839145B57B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xmlns="" id="{CAE5CD58-E90F-9D7D-B966-AFE1DF34681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xmlns="" id="{7F89D348-0F31-FAB1-1949-C622E2D251B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xmlns="" id="{1751CF99-D459-C050-553F-005006166F92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xmlns="" id="{6D1051B0-BAF5-5E9D-EDF1-EA07565C1CD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xmlns="" id="{96AD2326-C218-43AA-D2B1-EF197C0CBF4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xmlns="" id="{58D6EB24-619B-DEDC-AADA-6046F98A88A9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xmlns="" id="{4567AEEC-7CC6-5AA9-E8B7-B71EF531354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xmlns="" id="{4494A946-0AFE-2271-8CFD-F21BE2DEB4C7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xmlns="" id="{1DF6FE08-80DB-A83A-DBDB-F79ED8257A3A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xmlns="" id="{BD73F7C5-F442-32EF-DC23-632E480A407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xmlns="" id="{CB6C25A4-878C-BE82-68FB-E4FA18FC99A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xmlns="" id="{B0A6D738-03FC-9812-D869-12F81DF440ED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xmlns="" id="{970D0F17-795D-4693-3CA1-0378786E747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xmlns="" id="{6F58AD13-97C5-859C-8BAB-CC4F2927E0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xmlns="" id="{C23FEAF4-2B7E-6047-C528-9B009601CC6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xmlns="" id="{F7A3E540-25B7-5269-4D68-64663D45F0AC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xmlns="" id="{E51E6DD1-F01D-1305-D20F-FEAB6F409D74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xmlns="" id="{7569B07F-3A00-7E05-2402-D033FA9C22ED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xmlns="" id="{D47FAEB3-8DAA-A1E8-0218-9ADBD3741C4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사각형: 둥근 모서리 33">
                    <a:extLst>
                      <a:ext uri="{FF2B5EF4-FFF2-40B4-BE49-F238E27FC236}">
                        <a16:creationId xmlns:a16="http://schemas.microsoft.com/office/drawing/2014/main" xmlns="" id="{682351A8-10C8-6C38-7F69-9EFF742B873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xmlns="" id="{E49B4C4E-947A-DA0F-5534-3B0B4CE8BC4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xmlns="" id="{81DEBCCF-0E45-B95E-95D2-8A95655C9D0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xmlns="" id="{99B71E0D-693D-3474-9C12-C9D53965C69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xmlns="" id="{41F330B5-8114-A379-4CD4-18812B0DD927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xmlns="" id="{3C88C877-317B-820E-1D17-2CAA3369DAD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xmlns="" id="{7D0F840C-CA40-FF35-88A0-9DDD12B78B1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xmlns="" id="{BF36D008-A6EF-CF87-8311-55AA928379C8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xmlns="" id="{9E62CD88-2609-7FF2-AEB7-8E619F3867AB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xmlns="" id="{3362AFE8-4271-A499-72D9-49BFAE3E721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xmlns="" id="{7A94F50E-F8CF-63FA-0FE2-0B290F2EEB8C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xmlns="" id="{EC6298DF-31CF-2D14-D504-DD301EE0FDE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xmlns="" id="{E83A24E9-37D7-E312-213B-97841185F2A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xmlns="" id="{39CEF96F-CA12-B77D-ECEF-35E6379C235F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xmlns="" id="{48D48042-0018-0EE9-EE3D-6CF24DC5AE47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xmlns="" id="{363B7BAB-ED24-F4CA-2B8B-CED91A97D6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xmlns="" id="{03593534-415D-28D6-FE06-C760C15C66D1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xmlns="" id="{C1466491-2983-01DC-EF12-1301C3CFF0E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xmlns="" id="{2F234EDD-94FA-F5F9-AC36-25610EA2D20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39899057-E95E-2E08-F3E3-46C114451B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2380" y="1529202"/>
          <a:ext cx="10899804" cy="4622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3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9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04/03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월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04/04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화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04/05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04/06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목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04/07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금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04/08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토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04/09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일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04/10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월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04/11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화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04/12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04/13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목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04/14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금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0421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xmlns="" id="{5CBB398A-C84D-A0A0-13BB-FCE1937252D0}"/>
              </a:ext>
            </a:extLst>
          </p:cNvPr>
          <p:cNvSpPr/>
          <p:nvPr/>
        </p:nvSpPr>
        <p:spPr>
          <a:xfrm>
            <a:off x="801410" y="2431896"/>
            <a:ext cx="786090" cy="57304"/>
          </a:xfrm>
          <a:prstGeom prst="roundRect">
            <a:avLst>
              <a:gd name="adj" fmla="val 50000"/>
            </a:avLst>
          </a:prstGeom>
          <a:solidFill>
            <a:srgbClr val="E8D8C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xmlns="" id="{0DD3E794-07ED-ACD6-2032-5DF067E8C2DF}"/>
              </a:ext>
            </a:extLst>
          </p:cNvPr>
          <p:cNvSpPr/>
          <p:nvPr/>
        </p:nvSpPr>
        <p:spPr>
          <a:xfrm>
            <a:off x="1009049" y="2320716"/>
            <a:ext cx="83151" cy="2446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설명선: 굽은 선(테두리 없음) 63">
            <a:extLst>
              <a:ext uri="{FF2B5EF4-FFF2-40B4-BE49-F238E27FC236}">
                <a16:creationId xmlns:a16="http://schemas.microsoft.com/office/drawing/2014/main" xmlns="" id="{4035002C-2397-B118-91BE-5C838426D978}"/>
              </a:ext>
            </a:extLst>
          </p:cNvPr>
          <p:cNvSpPr/>
          <p:nvPr/>
        </p:nvSpPr>
        <p:spPr>
          <a:xfrm>
            <a:off x="1721193" y="2222500"/>
            <a:ext cx="1898307" cy="647700"/>
          </a:xfrm>
          <a:prstGeom prst="callout2">
            <a:avLst>
              <a:gd name="adj1" fmla="val -8888"/>
              <a:gd name="adj2" fmla="val -6709"/>
              <a:gd name="adj3" fmla="val -9896"/>
              <a:gd name="adj4" fmla="val -22302"/>
              <a:gd name="adj5" fmla="val 10795"/>
              <a:gd name="adj6" fmla="val -34892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200" dirty="0" smtClean="0">
                <a:solidFill>
                  <a:srgbClr val="725032"/>
                </a:solidFill>
              </a:rPr>
              <a:t>주제 선정</a:t>
            </a:r>
            <a:endParaRPr lang="en-US" altLang="ko-KR" sz="1200" dirty="0" smtClean="0">
              <a:solidFill>
                <a:srgbClr val="725032"/>
              </a:solidFill>
            </a:endParaRPr>
          </a:p>
          <a:p>
            <a:pPr>
              <a:defRPr/>
            </a:pPr>
            <a:r>
              <a:rPr lang="ko-KR" altLang="en-US" sz="1200" dirty="0" smtClean="0">
                <a:solidFill>
                  <a:srgbClr val="725032"/>
                </a:solidFill>
              </a:rPr>
              <a:t>요구 사항 정리</a:t>
            </a:r>
            <a:endParaRPr lang="en-US" altLang="ko-KR" sz="1200" dirty="0" smtClean="0">
              <a:solidFill>
                <a:srgbClr val="725032"/>
              </a:solidFill>
            </a:endParaRPr>
          </a:p>
          <a:p>
            <a:pPr>
              <a:defRPr/>
            </a:pPr>
            <a:r>
              <a:rPr lang="en-US" altLang="ko-KR" sz="1200" dirty="0" smtClean="0">
                <a:solidFill>
                  <a:srgbClr val="725032"/>
                </a:solidFill>
              </a:rPr>
              <a:t>ERD</a:t>
            </a:r>
            <a:r>
              <a:rPr lang="ko-KR" altLang="en-US" sz="1200" dirty="0" smtClean="0">
                <a:solidFill>
                  <a:srgbClr val="725032"/>
                </a:solidFill>
              </a:rPr>
              <a:t>작성</a:t>
            </a:r>
            <a:endParaRPr lang="en-US" altLang="ko-KR" sz="1200" dirty="0" smtClean="0">
              <a:solidFill>
                <a:srgbClr val="725032"/>
              </a:solidFill>
            </a:endParaRPr>
          </a:p>
          <a:p>
            <a:pPr>
              <a:defRPr/>
            </a:pPr>
            <a:r>
              <a:rPr lang="ko-KR" altLang="en-US" sz="1200" dirty="0" smtClean="0">
                <a:solidFill>
                  <a:srgbClr val="725032"/>
                </a:solidFill>
              </a:rPr>
              <a:t>테이블 명세서 작성</a:t>
            </a:r>
            <a:endParaRPr lang="en-US" altLang="ko-KR" sz="1200" dirty="0" smtClean="0">
              <a:solidFill>
                <a:srgbClr val="725032"/>
              </a:solidFill>
            </a:endParaRPr>
          </a:p>
          <a:p>
            <a:pPr>
              <a:defRPr/>
            </a:pPr>
            <a:r>
              <a:rPr lang="en-US" altLang="ko-KR" sz="1200" dirty="0" smtClean="0">
                <a:solidFill>
                  <a:srgbClr val="725032"/>
                </a:solidFill>
              </a:rPr>
              <a:t>DDL </a:t>
            </a:r>
            <a:r>
              <a:rPr lang="ko-KR" altLang="en-US" sz="1200" dirty="0" smtClean="0">
                <a:solidFill>
                  <a:srgbClr val="725032"/>
                </a:solidFill>
              </a:rPr>
              <a:t>쿼리 작성</a:t>
            </a:r>
            <a:endParaRPr lang="ko-KR" altLang="en-US" sz="1100" dirty="0">
              <a:solidFill>
                <a:srgbClr val="725032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xmlns="" id="{8D3E2194-20BD-9C71-D9BB-625D1C900651}"/>
              </a:ext>
            </a:extLst>
          </p:cNvPr>
          <p:cNvSpPr/>
          <p:nvPr/>
        </p:nvSpPr>
        <p:spPr>
          <a:xfrm>
            <a:off x="1713541" y="4022127"/>
            <a:ext cx="5017459" cy="118074"/>
          </a:xfrm>
          <a:prstGeom prst="roundRect">
            <a:avLst>
              <a:gd name="adj" fmla="val 50000"/>
            </a:avLst>
          </a:prstGeom>
          <a:solidFill>
            <a:srgbClr val="E8D8C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xmlns="" id="{3F95DB1C-CB1A-F10A-9870-BC80697F5D04}"/>
              </a:ext>
            </a:extLst>
          </p:cNvPr>
          <p:cNvSpPr/>
          <p:nvPr/>
        </p:nvSpPr>
        <p:spPr>
          <a:xfrm>
            <a:off x="2378380" y="3910946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설명선: 굽은 선(테두리 없음) 66">
            <a:extLst>
              <a:ext uri="{FF2B5EF4-FFF2-40B4-BE49-F238E27FC236}">
                <a16:creationId xmlns:a16="http://schemas.microsoft.com/office/drawing/2014/main" xmlns="" id="{0D797EEF-B475-886E-1A71-5B234BB39BED}"/>
              </a:ext>
            </a:extLst>
          </p:cNvPr>
          <p:cNvSpPr/>
          <p:nvPr/>
        </p:nvSpPr>
        <p:spPr>
          <a:xfrm>
            <a:off x="2849224" y="3464580"/>
            <a:ext cx="1285415" cy="244341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137189"/>
              <a:gd name="adj6" fmla="val -2918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100" b="1" dirty="0" smtClean="0">
                <a:solidFill>
                  <a:srgbClr val="725032"/>
                </a:solidFill>
              </a:rPr>
              <a:t>GUI </a:t>
            </a:r>
            <a:r>
              <a:rPr lang="ko-KR" altLang="en-US" sz="1100" b="1" dirty="0" smtClean="0">
                <a:solidFill>
                  <a:srgbClr val="725032"/>
                </a:solidFill>
              </a:rPr>
              <a:t>개발</a:t>
            </a:r>
            <a:endParaRPr lang="ko-KR" altLang="en-US" sz="1100" dirty="0">
              <a:solidFill>
                <a:srgbClr val="725032"/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xmlns="" id="{EF4D17F9-A63D-668C-AF39-99C8E4A45E33}"/>
              </a:ext>
            </a:extLst>
          </p:cNvPr>
          <p:cNvSpPr/>
          <p:nvPr/>
        </p:nvSpPr>
        <p:spPr>
          <a:xfrm>
            <a:off x="2676020" y="4522131"/>
            <a:ext cx="5134479" cy="100670"/>
          </a:xfrm>
          <a:prstGeom prst="roundRect">
            <a:avLst>
              <a:gd name="adj" fmla="val 50000"/>
            </a:avLst>
          </a:prstGeom>
          <a:solidFill>
            <a:srgbClr val="FF8356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xmlns="" id="{BB5DEA12-C478-C58A-14D6-8F00C758A0CF}"/>
              </a:ext>
            </a:extLst>
          </p:cNvPr>
          <p:cNvSpPr/>
          <p:nvPr/>
        </p:nvSpPr>
        <p:spPr>
          <a:xfrm>
            <a:off x="2826510" y="4398250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설명선: 굽은 선(테두리 없음) 69">
            <a:extLst>
              <a:ext uri="{FF2B5EF4-FFF2-40B4-BE49-F238E27FC236}">
                <a16:creationId xmlns:a16="http://schemas.microsoft.com/office/drawing/2014/main" xmlns="" id="{EC46CAA6-CE04-50E1-5A14-26027DECE376}"/>
              </a:ext>
            </a:extLst>
          </p:cNvPr>
          <p:cNvSpPr/>
          <p:nvPr/>
        </p:nvSpPr>
        <p:spPr>
          <a:xfrm>
            <a:off x="3437054" y="4091584"/>
            <a:ext cx="1909646" cy="289916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80242"/>
              <a:gd name="adj6" fmla="val -3117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100" dirty="0" smtClean="0">
                <a:solidFill>
                  <a:srgbClr val="725032"/>
                </a:solidFill>
              </a:rPr>
              <a:t>DAO,DTO </a:t>
            </a:r>
            <a:r>
              <a:rPr lang="ko-KR" altLang="en-US" sz="1100" dirty="0" smtClean="0">
                <a:solidFill>
                  <a:srgbClr val="725032"/>
                </a:solidFill>
              </a:rPr>
              <a:t>개발 </a:t>
            </a:r>
            <a:r>
              <a:rPr lang="en-US" altLang="ko-KR" sz="1100" dirty="0" smtClean="0">
                <a:solidFill>
                  <a:srgbClr val="725032"/>
                </a:solidFill>
              </a:rPr>
              <a:t>(DB</a:t>
            </a:r>
            <a:r>
              <a:rPr lang="ko-KR" altLang="en-US" sz="1100" dirty="0" smtClean="0">
                <a:solidFill>
                  <a:srgbClr val="725032"/>
                </a:solidFill>
              </a:rPr>
              <a:t>연결</a:t>
            </a:r>
            <a:r>
              <a:rPr lang="en-US" altLang="ko-KR" sz="1100" dirty="0" smtClean="0">
                <a:solidFill>
                  <a:srgbClr val="725032"/>
                </a:solidFill>
              </a:rPr>
              <a:t>)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xmlns="" id="{EAAC99D4-9658-5DDF-8A69-54A8AF275016}"/>
              </a:ext>
            </a:extLst>
          </p:cNvPr>
          <p:cNvSpPr/>
          <p:nvPr/>
        </p:nvSpPr>
        <p:spPr>
          <a:xfrm>
            <a:off x="6282819" y="5214610"/>
            <a:ext cx="2664000" cy="122841"/>
          </a:xfrm>
          <a:prstGeom prst="roundRect">
            <a:avLst>
              <a:gd name="adj" fmla="val 50000"/>
            </a:avLst>
          </a:prstGeom>
          <a:solidFill>
            <a:srgbClr val="E8D8C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D597F442-9041-3EEA-4576-659F45E3709E}"/>
              </a:ext>
            </a:extLst>
          </p:cNvPr>
          <p:cNvSpPr/>
          <p:nvPr/>
        </p:nvSpPr>
        <p:spPr>
          <a:xfrm>
            <a:off x="6979408" y="5078030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설명선: 굽은 선(테두리 없음) 72">
            <a:extLst>
              <a:ext uri="{FF2B5EF4-FFF2-40B4-BE49-F238E27FC236}">
                <a16:creationId xmlns:a16="http://schemas.microsoft.com/office/drawing/2014/main" xmlns="" id="{254BBC5A-6463-50B3-98FB-065B7107D300}"/>
              </a:ext>
            </a:extLst>
          </p:cNvPr>
          <p:cNvSpPr/>
          <p:nvPr/>
        </p:nvSpPr>
        <p:spPr>
          <a:xfrm>
            <a:off x="7399452" y="4657064"/>
            <a:ext cx="1285415" cy="244341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137189"/>
              <a:gd name="adj6" fmla="val -2918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100" b="1" dirty="0" smtClean="0">
                <a:solidFill>
                  <a:srgbClr val="725032"/>
                </a:solidFill>
              </a:rPr>
              <a:t>관리자 모드 개발</a:t>
            </a:r>
            <a:endParaRPr lang="ko-KR" altLang="en-US" sz="1100" dirty="0">
              <a:solidFill>
                <a:srgbClr val="725032"/>
              </a:solidFill>
            </a:endParaRPr>
          </a:p>
        </p:txBody>
      </p:sp>
      <p:sp>
        <p:nvSpPr>
          <p:cNvPr id="74" name="사각형: 둥근 모서리 61">
            <a:extLst>
              <a:ext uri="{FF2B5EF4-FFF2-40B4-BE49-F238E27FC236}">
                <a16:creationId xmlns:a16="http://schemas.microsoft.com/office/drawing/2014/main" xmlns="" id="{5CBB398A-C84D-A0A0-13BB-FCE1937252D0}"/>
              </a:ext>
            </a:extLst>
          </p:cNvPr>
          <p:cNvSpPr/>
          <p:nvPr/>
        </p:nvSpPr>
        <p:spPr>
          <a:xfrm>
            <a:off x="1753910" y="3244696"/>
            <a:ext cx="786090" cy="57304"/>
          </a:xfrm>
          <a:prstGeom prst="roundRect">
            <a:avLst>
              <a:gd name="adj" fmla="val 50000"/>
            </a:avLst>
          </a:prstGeom>
          <a:solidFill>
            <a:srgbClr val="E8D8C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사각형: 둥근 모서리 62">
            <a:extLst>
              <a:ext uri="{FF2B5EF4-FFF2-40B4-BE49-F238E27FC236}">
                <a16:creationId xmlns:a16="http://schemas.microsoft.com/office/drawing/2014/main" xmlns="" id="{0DD3E794-07ED-ACD6-2032-5DF067E8C2DF}"/>
              </a:ext>
            </a:extLst>
          </p:cNvPr>
          <p:cNvSpPr/>
          <p:nvPr/>
        </p:nvSpPr>
        <p:spPr>
          <a:xfrm>
            <a:off x="2075849" y="3146216"/>
            <a:ext cx="83151" cy="2446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설명선: 굽은 선(테두리 없음) 63">
            <a:extLst>
              <a:ext uri="{FF2B5EF4-FFF2-40B4-BE49-F238E27FC236}">
                <a16:creationId xmlns:a16="http://schemas.microsoft.com/office/drawing/2014/main" xmlns="" id="{4035002C-2397-B118-91BE-5C838426D978}"/>
              </a:ext>
            </a:extLst>
          </p:cNvPr>
          <p:cNvSpPr/>
          <p:nvPr/>
        </p:nvSpPr>
        <p:spPr>
          <a:xfrm>
            <a:off x="2597493" y="2806700"/>
            <a:ext cx="1174407" cy="596900"/>
          </a:xfrm>
          <a:prstGeom prst="callout2">
            <a:avLst>
              <a:gd name="adj1" fmla="val 37170"/>
              <a:gd name="adj2" fmla="val 1887"/>
              <a:gd name="adj3" fmla="val 34785"/>
              <a:gd name="adj4" fmla="val -31320"/>
              <a:gd name="adj5" fmla="val 46174"/>
              <a:gd name="adj6" fmla="val -41225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200" dirty="0" smtClean="0">
                <a:solidFill>
                  <a:srgbClr val="725032"/>
                </a:solidFill>
              </a:rPr>
              <a:t>flowchart</a:t>
            </a:r>
          </a:p>
        </p:txBody>
      </p:sp>
      <p:sp>
        <p:nvSpPr>
          <p:cNvPr id="78" name="사각형: 둥근 모서리 70">
            <a:extLst>
              <a:ext uri="{FF2B5EF4-FFF2-40B4-BE49-F238E27FC236}">
                <a16:creationId xmlns:a16="http://schemas.microsoft.com/office/drawing/2014/main" xmlns="" id="{EAAC99D4-9658-5DDF-8A69-54A8AF275016}"/>
              </a:ext>
            </a:extLst>
          </p:cNvPr>
          <p:cNvSpPr/>
          <p:nvPr/>
        </p:nvSpPr>
        <p:spPr>
          <a:xfrm>
            <a:off x="8060819" y="5748010"/>
            <a:ext cx="2664000" cy="122841"/>
          </a:xfrm>
          <a:prstGeom prst="roundRect">
            <a:avLst>
              <a:gd name="adj" fmla="val 50000"/>
            </a:avLst>
          </a:prstGeom>
          <a:solidFill>
            <a:srgbClr val="E8D8C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사각형: 둥근 모서리 71">
            <a:extLst>
              <a:ext uri="{FF2B5EF4-FFF2-40B4-BE49-F238E27FC236}">
                <a16:creationId xmlns:a16="http://schemas.microsoft.com/office/drawing/2014/main" xmlns="" id="{D597F442-9041-3EEA-4576-659F45E3709E}"/>
              </a:ext>
            </a:extLst>
          </p:cNvPr>
          <p:cNvSpPr/>
          <p:nvPr/>
        </p:nvSpPr>
        <p:spPr>
          <a:xfrm>
            <a:off x="8681208" y="5636830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설명선: 굽은 선(테두리 없음) 72">
            <a:extLst>
              <a:ext uri="{FF2B5EF4-FFF2-40B4-BE49-F238E27FC236}">
                <a16:creationId xmlns:a16="http://schemas.microsoft.com/office/drawing/2014/main" xmlns="" id="{254BBC5A-6463-50B3-98FB-065B7107D300}"/>
              </a:ext>
            </a:extLst>
          </p:cNvPr>
          <p:cNvSpPr/>
          <p:nvPr/>
        </p:nvSpPr>
        <p:spPr>
          <a:xfrm>
            <a:off x="9152052" y="5203164"/>
            <a:ext cx="1285415" cy="244341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137189"/>
              <a:gd name="adj6" fmla="val -2918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100" b="1" dirty="0" smtClean="0">
                <a:solidFill>
                  <a:srgbClr val="725032"/>
                </a:solidFill>
              </a:rPr>
              <a:t>PPT </a:t>
            </a:r>
            <a:r>
              <a:rPr lang="ko-KR" altLang="en-US" sz="1100" b="1" dirty="0" smtClean="0">
                <a:solidFill>
                  <a:srgbClr val="725032"/>
                </a:solidFill>
              </a:rPr>
              <a:t>제작</a:t>
            </a:r>
            <a:endParaRPr lang="ko-KR" altLang="en-US" sz="1100" dirty="0">
              <a:solidFill>
                <a:srgbClr val="72503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43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1ECE293-57D0-1B5F-FEAE-38718DB6752A}"/>
              </a:ext>
            </a:extLst>
          </p:cNvPr>
          <p:cNvGrpSpPr/>
          <p:nvPr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5" name="그룹 55">
              <a:extLst>
                <a:ext uri="{FF2B5EF4-FFF2-40B4-BE49-F238E27FC236}">
                  <a16:creationId xmlns:a16="http://schemas.microsoft.com/office/drawing/2014/main" xmlns="" id="{55DA96B7-40A4-1B05-7C19-BE7BA6B495DB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xmlns="" id="{093FD31C-053C-4D72-0F1D-525A77C6A282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xmlns="" id="{88403034-995B-A2B4-881C-63EB2CBA589B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>
                  <a:defRPr/>
                </a:pPr>
                <a:r>
                  <a:rPr lang="en-US" altLang="ko-KR" sz="2800" b="1" i="1" kern="0" dirty="0" smtClean="0">
                    <a:ln w="15875">
                      <a:noFill/>
                    </a:ln>
                    <a:solidFill>
                      <a:srgbClr val="FF8356"/>
                    </a:solidFill>
                    <a:latin typeface="+mn-ea"/>
                  </a:rPr>
                  <a:t>    Index</a:t>
                </a:r>
                <a:endParaRPr lang="en-US" altLang="ko-KR" sz="2800" b="1" i="1" kern="0" dirty="0">
                  <a:ln w="15875">
                    <a:noFill/>
                  </a:ln>
                  <a:solidFill>
                    <a:srgbClr val="FF8356"/>
                  </a:solidFill>
                  <a:latin typeface="+mn-ea"/>
                </a:endParaRPr>
              </a:p>
            </p:txBody>
          </p:sp>
        </p:grpSp>
        <p:grpSp>
          <p:nvGrpSpPr>
            <p:cNvPr id="10" name="그룹 54">
              <a:extLst>
                <a:ext uri="{FF2B5EF4-FFF2-40B4-BE49-F238E27FC236}">
                  <a16:creationId xmlns:a16="http://schemas.microsoft.com/office/drawing/2014/main" xmlns="" id="{4DC50C29-56CB-2570-8129-AC90588A153C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xmlns="" id="{84268179-EEB0-BD6E-5F62-B815B807A595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53">
                <a:extLst>
                  <a:ext uri="{FF2B5EF4-FFF2-40B4-BE49-F238E27FC236}">
                    <a16:creationId xmlns:a16="http://schemas.microsoft.com/office/drawing/2014/main" xmlns="" id="{FF8D8D47-4596-2747-477C-32F3D8FB9988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14" name="그룹 9">
                  <a:extLst>
                    <a:ext uri="{FF2B5EF4-FFF2-40B4-BE49-F238E27FC236}">
                      <a16:creationId xmlns:a16="http://schemas.microsoft.com/office/drawing/2014/main" xmlns="" id="{A2FCFB6E-B06F-7324-2ABC-729F2908B746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xmlns="" id="{56267911-EA10-8F92-B49A-6625B3329D1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xmlns="" id="{EA471E9F-75B9-6F82-20FE-C4CD7A977E1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그룹 10">
                  <a:extLst>
                    <a:ext uri="{FF2B5EF4-FFF2-40B4-BE49-F238E27FC236}">
                      <a16:creationId xmlns:a16="http://schemas.microsoft.com/office/drawing/2014/main" xmlns="" id="{7BD97629-07C4-AB41-C0E5-65E159AA5FBD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xmlns="" id="{D522E91A-95DB-07A8-76D0-F322A3AC2B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xmlns="" id="{6F53ECDF-ECDE-416C-2EAC-3794131424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0" name="그룹 13">
                  <a:extLst>
                    <a:ext uri="{FF2B5EF4-FFF2-40B4-BE49-F238E27FC236}">
                      <a16:creationId xmlns:a16="http://schemas.microsoft.com/office/drawing/2014/main" xmlns="" id="{E192BDC3-597D-C326-5C33-71839145B57B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xmlns="" id="{CAE5CD58-E90F-9D7D-B966-AFE1DF34681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xmlns="" id="{7F89D348-0F31-FAB1-1949-C622E2D251B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3" name="그룹 16">
                  <a:extLst>
                    <a:ext uri="{FF2B5EF4-FFF2-40B4-BE49-F238E27FC236}">
                      <a16:creationId xmlns:a16="http://schemas.microsoft.com/office/drawing/2014/main" xmlns="" id="{1751CF99-D459-C050-553F-005006166F92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xmlns="" id="{6D1051B0-BAF5-5E9D-EDF1-EA07565C1CD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xmlns="" id="{96AD2326-C218-43AA-D2B1-EF197C0CBF4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그룹 19">
                  <a:extLst>
                    <a:ext uri="{FF2B5EF4-FFF2-40B4-BE49-F238E27FC236}">
                      <a16:creationId xmlns:a16="http://schemas.microsoft.com/office/drawing/2014/main" xmlns="" id="{58D6EB24-619B-DEDC-AADA-6046F98A88A9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xmlns="" id="{4567AEEC-7CC6-5AA9-E8B7-B71EF531354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xmlns="" id="{4494A946-0AFE-2271-8CFD-F21BE2DEB4C7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9" name="그룹 22">
                  <a:extLst>
                    <a:ext uri="{FF2B5EF4-FFF2-40B4-BE49-F238E27FC236}">
                      <a16:creationId xmlns:a16="http://schemas.microsoft.com/office/drawing/2014/main" xmlns="" id="{1DF6FE08-80DB-A83A-DBDB-F79ED8257A3A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xmlns="" id="{BD73F7C5-F442-32EF-DC23-632E480A407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xmlns="" id="{CB6C25A4-878C-BE82-68FB-E4FA18FC99A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그룹 25">
                  <a:extLst>
                    <a:ext uri="{FF2B5EF4-FFF2-40B4-BE49-F238E27FC236}">
                      <a16:creationId xmlns:a16="http://schemas.microsoft.com/office/drawing/2014/main" xmlns="" id="{B0A6D738-03FC-9812-D869-12F81DF440ED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xmlns="" id="{970D0F17-795D-4693-3CA1-0378786E747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xmlns="" id="{6F58AD13-97C5-859C-8BAB-CC4F2927E0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5" name="그룹 28">
                  <a:extLst>
                    <a:ext uri="{FF2B5EF4-FFF2-40B4-BE49-F238E27FC236}">
                      <a16:creationId xmlns:a16="http://schemas.microsoft.com/office/drawing/2014/main" xmlns="" id="{C23FEAF4-2B7E-6047-C528-9B009601CC6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xmlns="" id="{F7A3E540-25B7-5269-4D68-64663D45F0AC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xmlns="" id="{E51E6DD1-F01D-1305-D20F-FEAB6F409D74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" name="그룹 31">
                  <a:extLst>
                    <a:ext uri="{FF2B5EF4-FFF2-40B4-BE49-F238E27FC236}">
                      <a16:creationId xmlns:a16="http://schemas.microsoft.com/office/drawing/2014/main" xmlns="" id="{7569B07F-3A00-7E05-2402-D033FA9C22ED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xmlns="" id="{D47FAEB3-8DAA-A1E8-0218-9ADBD3741C4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사각형: 둥근 모서리 33">
                    <a:extLst>
                      <a:ext uri="{FF2B5EF4-FFF2-40B4-BE49-F238E27FC236}">
                        <a16:creationId xmlns:a16="http://schemas.microsoft.com/office/drawing/2014/main" xmlns="" id="{682351A8-10C8-6C38-7F69-9EFF742B873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" name="그룹 34">
                  <a:extLst>
                    <a:ext uri="{FF2B5EF4-FFF2-40B4-BE49-F238E27FC236}">
                      <a16:creationId xmlns:a16="http://schemas.microsoft.com/office/drawing/2014/main" xmlns="" id="{E49B4C4E-947A-DA0F-5534-3B0B4CE8BC4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xmlns="" id="{81DEBCCF-0E45-B95E-95D2-8A95655C9D0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xmlns="" id="{99B71E0D-693D-3474-9C12-C9D53965C69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4" name="그룹 37">
                  <a:extLst>
                    <a:ext uri="{FF2B5EF4-FFF2-40B4-BE49-F238E27FC236}">
                      <a16:creationId xmlns:a16="http://schemas.microsoft.com/office/drawing/2014/main" xmlns="" id="{41F330B5-8114-A379-4CD4-18812B0DD927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xmlns="" id="{3C88C877-317B-820E-1D17-2CAA3369DAD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xmlns="" id="{7D0F840C-CA40-FF35-88A0-9DDD12B78B1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7" name="그룹 40">
                  <a:extLst>
                    <a:ext uri="{FF2B5EF4-FFF2-40B4-BE49-F238E27FC236}">
                      <a16:creationId xmlns:a16="http://schemas.microsoft.com/office/drawing/2014/main" xmlns="" id="{BF36D008-A6EF-CF87-8311-55AA928379C8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xmlns="" id="{9E62CD88-2609-7FF2-AEB7-8E619F3867AB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xmlns="" id="{3362AFE8-4271-A499-72D9-49BFAE3E721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0" name="그룹 43">
                  <a:extLst>
                    <a:ext uri="{FF2B5EF4-FFF2-40B4-BE49-F238E27FC236}">
                      <a16:creationId xmlns:a16="http://schemas.microsoft.com/office/drawing/2014/main" xmlns="" id="{7A94F50E-F8CF-63FA-0FE2-0B290F2EEB8C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xmlns="" id="{EC6298DF-31CF-2D14-D504-DD301EE0FDE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xmlns="" id="{E83A24E9-37D7-E312-213B-97841185F2A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4" name="그룹 46">
                  <a:extLst>
                    <a:ext uri="{FF2B5EF4-FFF2-40B4-BE49-F238E27FC236}">
                      <a16:creationId xmlns:a16="http://schemas.microsoft.com/office/drawing/2014/main" xmlns="" id="{39CEF96F-CA12-B77D-ECEF-35E6379C235F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xmlns="" id="{48D48042-0018-0EE9-EE3D-6CF24DC5AE47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xmlns="" id="{363B7BAB-ED24-F4CA-2B8B-CED91A97D6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5" name="그룹 49">
                  <a:extLst>
                    <a:ext uri="{FF2B5EF4-FFF2-40B4-BE49-F238E27FC236}">
                      <a16:creationId xmlns:a16="http://schemas.microsoft.com/office/drawing/2014/main" xmlns="" id="{03593534-415D-28D6-FE06-C760C15C66D1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xmlns="" id="{C1466491-2983-01DC-EF12-1301C3CFF0E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xmlns="" id="{2F234EDD-94FA-F5F9-AC36-25610EA2D20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E33E1A38-A174-8CD6-4427-549FD2108C2F}"/>
              </a:ext>
            </a:extLst>
          </p:cNvPr>
          <p:cNvSpPr/>
          <p:nvPr/>
        </p:nvSpPr>
        <p:spPr>
          <a:xfrm>
            <a:off x="2984596" y="1434767"/>
            <a:ext cx="139604" cy="4508833"/>
          </a:xfrm>
          <a:prstGeom prst="roundRect">
            <a:avLst>
              <a:gd name="adj" fmla="val 50000"/>
            </a:avLst>
          </a:prstGeom>
          <a:solidFill>
            <a:srgbClr val="E8D8CA"/>
          </a:solidFill>
          <a:ln w="19050">
            <a:solidFill>
              <a:srgbClr val="1636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19BDCB28-8CF4-4E57-6A60-9B802FA9AD59}"/>
              </a:ext>
            </a:extLst>
          </p:cNvPr>
          <p:cNvSpPr/>
          <p:nvPr/>
        </p:nvSpPr>
        <p:spPr>
          <a:xfrm>
            <a:off x="2872515" y="3200762"/>
            <a:ext cx="399373" cy="965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설명선: 굽은 선(테두리 없음) 56">
            <a:extLst>
              <a:ext uri="{FF2B5EF4-FFF2-40B4-BE49-F238E27FC236}">
                <a16:creationId xmlns:a16="http://schemas.microsoft.com/office/drawing/2014/main" xmlns="" id="{975FCF7F-E024-B4F8-9FD9-B1F48BE77713}"/>
              </a:ext>
            </a:extLst>
          </p:cNvPr>
          <p:cNvSpPr/>
          <p:nvPr/>
        </p:nvSpPr>
        <p:spPr>
          <a:xfrm>
            <a:off x="6404563" y="1852357"/>
            <a:ext cx="2915177" cy="1400041"/>
          </a:xfrm>
          <a:prstGeom prst="callout2">
            <a:avLst>
              <a:gd name="adj1" fmla="val 50727"/>
              <a:gd name="adj2" fmla="val -2010"/>
              <a:gd name="adj3" fmla="val 53061"/>
              <a:gd name="adj4" fmla="val -71832"/>
              <a:gd name="adj5" fmla="val 74968"/>
              <a:gd name="adj6" fmla="val -10484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 smtClean="0">
                <a:solidFill>
                  <a:srgbClr val="725032"/>
                </a:solidFill>
              </a:rPr>
              <a:t>요구 사항</a:t>
            </a:r>
            <a:endParaRPr lang="en-US" altLang="ko-KR" sz="2800" b="1" dirty="0">
              <a:solidFill>
                <a:srgbClr val="725032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요구 사항 정리 표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ERD,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테이블 명세서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Flow chart,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Class diagram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54727534-6B25-3CA8-1088-90EDD36FDC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10774" y="1440582"/>
          <a:ext cx="1618125" cy="4459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프로젝트 소개</a:t>
                      </a:r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개발 일정</a:t>
                      </a:r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요구 사항</a:t>
                      </a:r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기능 및 구현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소스 리뷰</a:t>
                      </a:r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후기</a:t>
                      </a:r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6096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1ECE293-57D0-1B5F-FEAE-38718DB6752A}"/>
              </a:ext>
            </a:extLst>
          </p:cNvPr>
          <p:cNvGrpSpPr/>
          <p:nvPr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3" name="그룹 55">
              <a:extLst>
                <a:ext uri="{FF2B5EF4-FFF2-40B4-BE49-F238E27FC236}">
                  <a16:creationId xmlns:a16="http://schemas.microsoft.com/office/drawing/2014/main" xmlns="" id="{55DA96B7-40A4-1B05-7C19-BE7BA6B495DB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xmlns="" id="{093FD31C-053C-4D72-0F1D-525A77C6A282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xmlns="" id="{88403034-995B-A2B4-881C-63EB2CBA589B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r>
                  <a:rPr lang="ko-KR" altLang="en-US" sz="2800" b="1" i="1" kern="0" dirty="0" smtClean="0">
                    <a:ln w="15875">
                      <a:noFill/>
                    </a:ln>
                    <a:solidFill>
                      <a:srgbClr val="FF8356"/>
                    </a:solidFill>
                    <a:latin typeface="+mn-ea"/>
                  </a:rPr>
                  <a:t>요구 사항 정리 표</a:t>
                </a:r>
                <a:endParaRPr lang="en-US" altLang="ko-KR" sz="2800" b="1" i="1" kern="0" dirty="0" smtClean="0">
                  <a:ln w="15875">
                    <a:noFill/>
                  </a:ln>
                  <a:solidFill>
                    <a:srgbClr val="FF8356"/>
                  </a:solidFill>
                  <a:latin typeface="+mn-ea"/>
                </a:endParaRPr>
              </a:p>
            </p:txBody>
          </p:sp>
        </p:grpSp>
        <p:grpSp>
          <p:nvGrpSpPr>
            <p:cNvPr id="4" name="그룹 54">
              <a:extLst>
                <a:ext uri="{FF2B5EF4-FFF2-40B4-BE49-F238E27FC236}">
                  <a16:creationId xmlns:a16="http://schemas.microsoft.com/office/drawing/2014/main" xmlns="" id="{4DC50C29-56CB-2570-8129-AC90588A153C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xmlns="" id="{84268179-EEB0-BD6E-5F62-B815B807A595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" name="그룹 53">
                <a:extLst>
                  <a:ext uri="{FF2B5EF4-FFF2-40B4-BE49-F238E27FC236}">
                    <a16:creationId xmlns:a16="http://schemas.microsoft.com/office/drawing/2014/main" xmlns="" id="{FF8D8D47-4596-2747-477C-32F3D8FB9988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xmlns="" id="{A2FCFB6E-B06F-7324-2ABC-729F2908B746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xmlns="" id="{56267911-EA10-8F92-B49A-6625B3329D1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xmlns="" id="{EA471E9F-75B9-6F82-20FE-C4CD7A977E1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xmlns="" id="{7BD97629-07C4-AB41-C0E5-65E159AA5FBD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xmlns="" id="{D522E91A-95DB-07A8-76D0-F322A3AC2B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xmlns="" id="{6F53ECDF-ECDE-416C-2EAC-3794131424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xmlns="" id="{E192BDC3-597D-C326-5C33-71839145B57B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xmlns="" id="{CAE5CD58-E90F-9D7D-B966-AFE1DF34681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xmlns="" id="{7F89D348-0F31-FAB1-1949-C622E2D251B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xmlns="" id="{1751CF99-D459-C050-553F-005006166F92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xmlns="" id="{6D1051B0-BAF5-5E9D-EDF1-EA07565C1CD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xmlns="" id="{96AD2326-C218-43AA-D2B1-EF197C0CBF4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xmlns="" id="{58D6EB24-619B-DEDC-AADA-6046F98A88A9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xmlns="" id="{4567AEEC-7CC6-5AA9-E8B7-B71EF531354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xmlns="" id="{4494A946-0AFE-2271-8CFD-F21BE2DEB4C7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xmlns="" id="{1DF6FE08-80DB-A83A-DBDB-F79ED8257A3A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xmlns="" id="{BD73F7C5-F442-32EF-DC23-632E480A407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xmlns="" id="{CB6C25A4-878C-BE82-68FB-E4FA18FC99A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xmlns="" id="{B0A6D738-03FC-9812-D869-12F81DF440ED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xmlns="" id="{970D0F17-795D-4693-3CA1-0378786E747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xmlns="" id="{6F58AD13-97C5-859C-8BAB-CC4F2927E0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xmlns="" id="{C23FEAF4-2B7E-6047-C528-9B009601CC6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xmlns="" id="{F7A3E540-25B7-5269-4D68-64663D45F0AC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xmlns="" id="{E51E6DD1-F01D-1305-D20F-FEAB6F409D74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xmlns="" id="{7569B07F-3A00-7E05-2402-D033FA9C22ED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xmlns="" id="{D47FAEB3-8DAA-A1E8-0218-9ADBD3741C4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사각형: 둥근 모서리 33">
                    <a:extLst>
                      <a:ext uri="{FF2B5EF4-FFF2-40B4-BE49-F238E27FC236}">
                        <a16:creationId xmlns:a16="http://schemas.microsoft.com/office/drawing/2014/main" xmlns="" id="{682351A8-10C8-6C38-7F69-9EFF742B873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xmlns="" id="{E49B4C4E-947A-DA0F-5534-3B0B4CE8BC4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xmlns="" id="{81DEBCCF-0E45-B95E-95D2-8A95655C9D0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xmlns="" id="{99B71E0D-693D-3474-9C12-C9D53965C69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xmlns="" id="{41F330B5-8114-A379-4CD4-18812B0DD927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xmlns="" id="{3C88C877-317B-820E-1D17-2CAA3369DAD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xmlns="" id="{7D0F840C-CA40-FF35-88A0-9DDD12B78B1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xmlns="" id="{BF36D008-A6EF-CF87-8311-55AA928379C8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xmlns="" id="{9E62CD88-2609-7FF2-AEB7-8E619F3867AB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xmlns="" id="{3362AFE8-4271-A499-72D9-49BFAE3E721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xmlns="" id="{7A94F50E-F8CF-63FA-0FE2-0B290F2EEB8C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xmlns="" id="{EC6298DF-31CF-2D14-D504-DD301EE0FDE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xmlns="" id="{E83A24E9-37D7-E312-213B-97841185F2A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xmlns="" id="{39CEF96F-CA12-B77D-ECEF-35E6379C235F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xmlns="" id="{48D48042-0018-0EE9-EE3D-6CF24DC5AE47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xmlns="" id="{363B7BAB-ED24-F4CA-2B8B-CED91A97D6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xmlns="" id="{03593534-415D-28D6-FE06-C760C15C66D1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xmlns="" id="{C1466491-2983-01DC-EF12-1301C3CFF0E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xmlns="" id="{2F234EDD-94FA-F5F9-AC36-25610EA2D20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7825" y="1157480"/>
            <a:ext cx="8943975" cy="4942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771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1ECE293-57D0-1B5F-FEAE-38718DB6752A}"/>
              </a:ext>
            </a:extLst>
          </p:cNvPr>
          <p:cNvGrpSpPr/>
          <p:nvPr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3" name="그룹 55">
              <a:extLst>
                <a:ext uri="{FF2B5EF4-FFF2-40B4-BE49-F238E27FC236}">
                  <a16:creationId xmlns:a16="http://schemas.microsoft.com/office/drawing/2014/main" xmlns="" id="{55DA96B7-40A4-1B05-7C19-BE7BA6B495DB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xmlns="" id="{093FD31C-053C-4D72-0F1D-525A77C6A282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xmlns="" id="{88403034-995B-A2B4-881C-63EB2CBA589B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r>
                  <a:rPr lang="en-US" altLang="ko-KR" sz="2800" b="1" i="1" kern="0" dirty="0" smtClean="0">
                    <a:ln w="15875">
                      <a:noFill/>
                    </a:ln>
                    <a:solidFill>
                      <a:srgbClr val="FF8356"/>
                    </a:solidFill>
                    <a:latin typeface="+mn-ea"/>
                  </a:rPr>
                  <a:t>ERD</a:t>
                </a:r>
              </a:p>
            </p:txBody>
          </p:sp>
        </p:grpSp>
        <p:grpSp>
          <p:nvGrpSpPr>
            <p:cNvPr id="4" name="그룹 54">
              <a:extLst>
                <a:ext uri="{FF2B5EF4-FFF2-40B4-BE49-F238E27FC236}">
                  <a16:creationId xmlns:a16="http://schemas.microsoft.com/office/drawing/2014/main" xmlns="" id="{4DC50C29-56CB-2570-8129-AC90588A153C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xmlns="" id="{84268179-EEB0-BD6E-5F62-B815B807A595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" name="그룹 53">
                <a:extLst>
                  <a:ext uri="{FF2B5EF4-FFF2-40B4-BE49-F238E27FC236}">
                    <a16:creationId xmlns:a16="http://schemas.microsoft.com/office/drawing/2014/main" xmlns="" id="{FF8D8D47-4596-2747-477C-32F3D8FB9988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xmlns="" id="{A2FCFB6E-B06F-7324-2ABC-729F2908B746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xmlns="" id="{56267911-EA10-8F92-B49A-6625B3329D1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xmlns="" id="{EA471E9F-75B9-6F82-20FE-C4CD7A977E1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xmlns="" id="{7BD97629-07C4-AB41-C0E5-65E159AA5FBD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xmlns="" id="{D522E91A-95DB-07A8-76D0-F322A3AC2B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xmlns="" id="{6F53ECDF-ECDE-416C-2EAC-3794131424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xmlns="" id="{E192BDC3-597D-C326-5C33-71839145B57B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xmlns="" id="{CAE5CD58-E90F-9D7D-B966-AFE1DF34681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xmlns="" id="{7F89D348-0F31-FAB1-1949-C622E2D251B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xmlns="" id="{1751CF99-D459-C050-553F-005006166F92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xmlns="" id="{6D1051B0-BAF5-5E9D-EDF1-EA07565C1CD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사각형: 둥근 모서리 18">
                    <a:extLst>
                      <a:ext uri="{FF2B5EF4-FFF2-40B4-BE49-F238E27FC236}">
                        <a16:creationId xmlns:a16="http://schemas.microsoft.com/office/drawing/2014/main" xmlns="" id="{96AD2326-C218-43AA-D2B1-EF197C0CBF4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xmlns="" id="{58D6EB24-619B-DEDC-AADA-6046F98A88A9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xmlns="" id="{4567AEEC-7CC6-5AA9-E8B7-B71EF531354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사각형: 둥근 모서리 21">
                    <a:extLst>
                      <a:ext uri="{FF2B5EF4-FFF2-40B4-BE49-F238E27FC236}">
                        <a16:creationId xmlns:a16="http://schemas.microsoft.com/office/drawing/2014/main" xmlns="" id="{4494A946-0AFE-2271-8CFD-F21BE2DEB4C7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xmlns="" id="{1DF6FE08-80DB-A83A-DBDB-F79ED8257A3A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xmlns="" id="{BD73F7C5-F442-32EF-DC23-632E480A407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사각형: 둥근 모서리 24">
                    <a:extLst>
                      <a:ext uri="{FF2B5EF4-FFF2-40B4-BE49-F238E27FC236}">
                        <a16:creationId xmlns:a16="http://schemas.microsoft.com/office/drawing/2014/main" xmlns="" id="{CB6C25A4-878C-BE82-68FB-E4FA18FC99A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xmlns="" id="{B0A6D738-03FC-9812-D869-12F81DF440ED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xmlns="" id="{970D0F17-795D-4693-3CA1-0378786E747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xmlns="" id="{6F58AD13-97C5-859C-8BAB-CC4F2927E0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xmlns="" id="{C23FEAF4-2B7E-6047-C528-9B009601CC6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xmlns="" id="{F7A3E540-25B7-5269-4D68-64663D45F0AC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xmlns="" id="{E51E6DD1-F01D-1305-D20F-FEAB6F409D74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xmlns="" id="{7569B07F-3A00-7E05-2402-D033FA9C22ED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xmlns="" id="{D47FAEB3-8DAA-A1E8-0218-9ADBD3741C4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사각형: 둥근 모서리 33">
                    <a:extLst>
                      <a:ext uri="{FF2B5EF4-FFF2-40B4-BE49-F238E27FC236}">
                        <a16:creationId xmlns:a16="http://schemas.microsoft.com/office/drawing/2014/main" xmlns="" id="{682351A8-10C8-6C38-7F69-9EFF742B873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xmlns="" id="{E49B4C4E-947A-DA0F-5534-3B0B4CE8BC4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xmlns="" id="{81DEBCCF-0E45-B95E-95D2-8A95655C9D0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xmlns="" id="{99B71E0D-693D-3474-9C12-C9D53965C69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xmlns="" id="{41F330B5-8114-A379-4CD4-18812B0DD927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xmlns="" id="{3C88C877-317B-820E-1D17-2CAA3369DAD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xmlns="" id="{7D0F840C-CA40-FF35-88A0-9DDD12B78B1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xmlns="" id="{BF36D008-A6EF-CF87-8311-55AA928379C8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xmlns="" id="{9E62CD88-2609-7FF2-AEB7-8E619F3867AB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xmlns="" id="{3362AFE8-4271-A499-72D9-49BFAE3E721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xmlns="" id="{7A94F50E-F8CF-63FA-0FE2-0B290F2EEB8C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xmlns="" id="{EC6298DF-31CF-2D14-D504-DD301EE0FDE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xmlns="" id="{E83A24E9-37D7-E312-213B-97841185F2A2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xmlns="" id="{39CEF96F-CA12-B77D-ECEF-35E6379C235F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xmlns="" id="{48D48042-0018-0EE9-EE3D-6CF24DC5AE47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xmlns="" id="{363B7BAB-ED24-F4CA-2B8B-CED91A97D663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xmlns="" id="{03593534-415D-28D6-FE06-C760C15C66D1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xmlns="" id="{C1466491-2983-01DC-EF12-1301C3CFF0E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xmlns="" id="{2F234EDD-94FA-F5F9-AC36-25610EA2D20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pic>
        <p:nvPicPr>
          <p:cNvPr id="54" name="그림 53" descr="0403ERD.drawi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8250" y="1149350"/>
            <a:ext cx="6635750" cy="49768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771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571</Words>
  <Application>Microsoft Office PowerPoint</Application>
  <PresentationFormat>사용자 지정</PresentationFormat>
  <Paragraphs>196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admin</cp:lastModifiedBy>
  <cp:revision>62</cp:revision>
  <dcterms:created xsi:type="dcterms:W3CDTF">2023-02-06T07:18:11Z</dcterms:created>
  <dcterms:modified xsi:type="dcterms:W3CDTF">2023-07-31T02:17:09Z</dcterms:modified>
</cp:coreProperties>
</file>