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312" r:id="rId4"/>
    <p:sldId id="310" r:id="rId5"/>
    <p:sldId id="294" r:id="rId6"/>
    <p:sldId id="298" r:id="rId7"/>
    <p:sldId id="311" r:id="rId8"/>
    <p:sldId id="270" r:id="rId9"/>
    <p:sldId id="283" r:id="rId10"/>
    <p:sldId id="284" r:id="rId11"/>
    <p:sldId id="302" r:id="rId12"/>
    <p:sldId id="30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04" r:id="rId22"/>
    <p:sldId id="305" r:id="rId23"/>
    <p:sldId id="306" r:id="rId24"/>
    <p:sldId id="313" r:id="rId25"/>
    <p:sldId id="31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BFB"/>
    <a:srgbClr val="D7EB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87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7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5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0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6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3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0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bliviat3/Tetris_js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KakaoTalk_20230511_14111168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9017" y="2364267"/>
            <a:ext cx="396240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089764" y="1678488"/>
            <a:ext cx="6423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MINI</a:t>
            </a:r>
            <a: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GAME ROOM</a:t>
            </a:r>
            <a:endParaRPr lang="ko-KR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4344" y="4659682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개발자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송재완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김지향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이예진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169" y="1851929"/>
            <a:ext cx="88934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7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이벤트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키로 입력 받아 이동하는 도형의 범위와 기존에 쌓인 도형의 범위의 충돌을 감지하는 하기 위해 함수를 설계하여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충돌감지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함수에 </a:t>
            </a:r>
            <a:r>
              <a:rPr lang="ko-KR" altLang="en-US" sz="2000" b="1" dirty="0" err="1" smtClean="0"/>
              <a:t>인자값으로</a:t>
            </a:r>
            <a:r>
              <a:rPr lang="ko-KR" altLang="en-US" sz="2000" b="1" dirty="0" smtClean="0"/>
              <a:t> 넘겨줌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게임종료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도형객체가 생성위치에서 충돌 감지되면 게임 종료로 판단하여 </a:t>
            </a:r>
            <a:r>
              <a:rPr lang="en-US" altLang="en-US" sz="2000" b="1" dirty="0" err="1" smtClean="0"/>
              <a:t>cancelAnimationFrame</a:t>
            </a:r>
            <a:r>
              <a:rPr lang="en-US" altLang="en-US" sz="2000" b="1" dirty="0" smtClean="0"/>
              <a:t>()</a:t>
            </a:r>
            <a:r>
              <a:rPr lang="ko-KR" altLang="en-US" sz="2000" b="1" dirty="0" smtClean="0"/>
              <a:t>함수를 사용하여 반복하고 있던 함수 중지</a:t>
            </a:r>
            <a:endParaRPr lang="en-US" altLang="ko-KR" sz="2000" b="1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4103" y="921420"/>
            <a:ext cx="2742352" cy="539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/>
          <p:cNvSpPr/>
          <p:nvPr/>
        </p:nvSpPr>
        <p:spPr>
          <a:xfrm>
            <a:off x="10058400" y="626301"/>
            <a:ext cx="1240077" cy="613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8035447" y="1972849"/>
            <a:ext cx="2993721" cy="15031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5781" y="2709795"/>
            <a:ext cx="3356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키보드 조작으로 점프하여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 장애물을 넘는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 : CTRL + SPACE</a:t>
            </a:r>
          </a:p>
        </p:txBody>
      </p:sp>
      <p:pic>
        <p:nvPicPr>
          <p:cNvPr id="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cookie-ru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8507" y="671708"/>
            <a:ext cx="7648575" cy="38862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5551" y="1855939"/>
            <a:ext cx="325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COOKIE-RUN(</a:t>
            </a:r>
            <a:r>
              <a:rPr lang="ko-KR" altLang="en-US" sz="2400" b="1" dirty="0" err="1" smtClean="0"/>
              <a:t>송재완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1838" y="3217863"/>
            <a:ext cx="561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277" y="5485073"/>
            <a:ext cx="561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0580" y="5474309"/>
            <a:ext cx="211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5781" y="2597061"/>
            <a:ext cx="33569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목표물을 마우스 클릭하여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지우는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:</a:t>
            </a:r>
            <a:r>
              <a:rPr lang="ko-KR" altLang="en-US" b="1" dirty="0" smtClean="0"/>
              <a:t>마우스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클릭 </a:t>
            </a:r>
            <a:endParaRPr lang="en-US" altLang="ko-KR" b="1" dirty="0" smtClean="0"/>
          </a:p>
        </p:txBody>
      </p:sp>
      <p:pic>
        <p:nvPicPr>
          <p:cNvPr id="1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그림 14" descr="AIMHER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071" y="296756"/>
            <a:ext cx="4308954" cy="423766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0395" y="1855939"/>
            <a:ext cx="3640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AIMHERO(</a:t>
            </a:r>
            <a:r>
              <a:rPr lang="ko-KR" altLang="en-US" sz="3200" b="1" dirty="0" err="1" smtClean="0"/>
              <a:t>송재완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2372" y="4358797"/>
            <a:ext cx="1698767" cy="249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77656" y="6638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/>
              <a:t>소스</a:t>
            </a:r>
            <a:endParaRPr lang="ko-KR" altLang="en-US" sz="36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189122344" descr="EMB00003cac12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01" y="1709803"/>
            <a:ext cx="5711869" cy="1803837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9" name="_x189122024" descr="EMB00003cac12e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30" y="3536820"/>
            <a:ext cx="5716896" cy="3283602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41" name="_x189123944" descr="EMB00003cac12f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0904" y="489270"/>
            <a:ext cx="5478049" cy="606184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331924" y="663879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TETRIS(</a:t>
            </a:r>
            <a:r>
              <a:rPr lang="ko-KR" altLang="en-US" sz="3200" b="1" dirty="0" err="1" smtClean="0"/>
              <a:t>송재완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189114296" descr="EMB00003cac12f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99" y="588724"/>
            <a:ext cx="6021597" cy="5876445"/>
          </a:xfrm>
          <a:prstGeom prst="rect">
            <a:avLst/>
          </a:prstGeom>
          <a:noFill/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5" name="_x189117256" descr="EMB00003cac12f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4732" y="588724"/>
            <a:ext cx="5659481" cy="4149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189114456" descr="EMB00003cac12fe"/>
          <p:cNvPicPr>
            <a:picLocks noChangeAspect="1" noChangeArrowheads="1"/>
          </p:cNvPicPr>
          <p:nvPr/>
        </p:nvPicPr>
        <p:blipFill>
          <a:blip r:embed="rId2" cstate="print"/>
          <a:srcRect r="6211"/>
          <a:stretch>
            <a:fillRect/>
          </a:stretch>
        </p:blipFill>
        <p:spPr bwMode="auto">
          <a:xfrm>
            <a:off x="462759" y="1816275"/>
            <a:ext cx="5925515" cy="3663471"/>
          </a:xfrm>
          <a:prstGeom prst="rect">
            <a:avLst/>
          </a:prstGeom>
          <a:noFill/>
        </p:spPr>
      </p:pic>
      <p:pic>
        <p:nvPicPr>
          <p:cNvPr id="37891" name="_x189393720" descr="EMB00003cac13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582" y="305232"/>
            <a:ext cx="4972832" cy="6490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189390680" descr="EMB00003cac13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391" y="789140"/>
            <a:ext cx="5036953" cy="5461347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7" name="_x189526512" descr="EMB00003cac130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237" y="789140"/>
            <a:ext cx="6053030" cy="5423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189875920" descr="EMB00002d901d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17" y="231732"/>
            <a:ext cx="7082460" cy="2987458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3" name="_x58078944" descr="EMB00002d901d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635" y="1869484"/>
            <a:ext cx="7417365" cy="498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89909368" descr="EMB00002d901d45"/>
          <p:cNvPicPr>
            <a:picLocks noChangeAspect="1" noChangeArrowheads="1"/>
          </p:cNvPicPr>
          <p:nvPr/>
        </p:nvPicPr>
        <p:blipFill>
          <a:blip r:embed="rId2" cstate="print"/>
          <a:srcRect r="8190" b="-4432"/>
          <a:stretch>
            <a:fillRect/>
          </a:stretch>
        </p:blipFill>
        <p:spPr bwMode="auto">
          <a:xfrm>
            <a:off x="6718126" y="507305"/>
            <a:ext cx="4847573" cy="620039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5" name="_x190234576" descr="EMB00002d901d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00" y="269312"/>
            <a:ext cx="5395418" cy="983292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7" name="_x190235056" descr="EMB00002d901d4e"/>
          <p:cNvPicPr>
            <a:picLocks noChangeAspect="1" noChangeArrowheads="1"/>
          </p:cNvPicPr>
          <p:nvPr/>
        </p:nvPicPr>
        <p:blipFill>
          <a:blip r:embed="rId4" cstate="print"/>
          <a:srcRect l="7283" b="1175"/>
          <a:stretch>
            <a:fillRect/>
          </a:stretch>
        </p:blipFill>
        <p:spPr bwMode="auto">
          <a:xfrm>
            <a:off x="2512178" y="1275364"/>
            <a:ext cx="7208020" cy="5582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190222560" descr="EMB00002d901d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943" y="607513"/>
            <a:ext cx="6166587" cy="1747381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1" name="_x190243976" descr="EMB00002d901d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02" y="3425866"/>
            <a:ext cx="6196158" cy="2912304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3" name="_x190224240" descr="EMB00002d901d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7003" y="595003"/>
            <a:ext cx="5778295" cy="2724393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5" name="_x190221040" descr="EMB00002d901d5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9490" y="3425868"/>
            <a:ext cx="5772510" cy="2736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274602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06475" y="54270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atin typeface="HY헤드라인M" pitchFamily="18" charset="-127"/>
                <a:ea typeface="HY헤드라인M" pitchFamily="18" charset="-127"/>
              </a:rPr>
              <a:t>목차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531" y="1972764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개발환경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531" y="3045131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2.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게임소개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18193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 rot="5400000">
            <a:off x="1124212" y="3547997"/>
            <a:ext cx="662000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23562" y="609514"/>
            <a:ext cx="2778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GAME LIST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9112" y="1889256"/>
            <a:ext cx="267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BREAK-OUT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9112" y="2921261"/>
            <a:ext cx="157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TETRIS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9112" y="3953266"/>
            <a:ext cx="297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COOKIE-RUN</a:t>
            </a:r>
            <a:endParaRPr lang="ko-KR" altLang="en-US" sz="36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89112" y="4985272"/>
            <a:ext cx="22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+mn-ea"/>
              </a:rPr>
              <a:t>AIMHERO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28861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39529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45" y="5019785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812531" y="4117498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3. 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주요기능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2531" y="5189865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4. </a:t>
            </a:r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향후계획</a:t>
            </a:r>
            <a:endParaRPr lang="ko-KR" altLang="en-US" sz="40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190369552" descr="EMB00002d901d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04" y="983291"/>
            <a:ext cx="5536405" cy="2686833"/>
          </a:xfrm>
          <a:prstGeom prst="rect">
            <a:avLst/>
          </a:prstGeom>
          <a:noFill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7" name="_x191082232" descr="EMB00002d901d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9634" y="983291"/>
            <a:ext cx="6219940" cy="4753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77656" y="6638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소스</a:t>
            </a:r>
            <a:endParaRPr lang="ko-KR" altLang="en-US" sz="36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518" y="1846850"/>
            <a:ext cx="4829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080" y="1603330"/>
            <a:ext cx="6501186" cy="511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246328" y="628389"/>
            <a:ext cx="4047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BREAK-OUT(</a:t>
            </a:r>
            <a:r>
              <a:rPr lang="ko-KR" altLang="en-US" sz="3200" b="1" dirty="0" err="1" smtClean="0"/>
              <a:t>김지향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9339" y="525985"/>
            <a:ext cx="6489614" cy="59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729" y="543361"/>
            <a:ext cx="4779811" cy="31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809" y="4181977"/>
            <a:ext cx="4823737" cy="2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61" y="808494"/>
            <a:ext cx="6924543" cy="46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726" y="804565"/>
            <a:ext cx="4656835" cy="515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9557" y="7390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향후계획</a:t>
            </a:r>
            <a:endParaRPr lang="ko-KR" altLang="en-US" sz="32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54" y="2207692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354" y="3147144"/>
            <a:ext cx="834151" cy="64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407086" y="2294350"/>
            <a:ext cx="8539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공통 </a:t>
            </a:r>
            <a:r>
              <a:rPr lang="en-US" altLang="ko-KR" sz="3200" b="1" dirty="0" smtClean="0"/>
              <a:t>: NODE.js</a:t>
            </a:r>
            <a:r>
              <a:rPr lang="ko-KR" altLang="en-US" sz="3200" b="1" dirty="0" smtClean="0"/>
              <a:t>를 사용하여 </a:t>
            </a:r>
            <a:endParaRPr lang="en-US" altLang="ko-KR" sz="3200" b="1" dirty="0" smtClean="0"/>
          </a:p>
          <a:p>
            <a:r>
              <a:rPr lang="en-US" altLang="ko-KR" sz="3200" b="1" dirty="0" smtClean="0"/>
              <a:t>	</a:t>
            </a:r>
            <a:r>
              <a:rPr lang="ko-KR" altLang="en-US" sz="3200" b="1" dirty="0" smtClean="0"/>
              <a:t>서버 구축을 통한 멀티 플레이 기능 추가</a:t>
            </a:r>
            <a:endParaRPr lang="ko-KR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7086" y="3160734"/>
            <a:ext cx="87911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/>
              <a:t>개인별 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송재완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철권 게임 개발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김지향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가상캐릭터 </a:t>
            </a:r>
            <a:r>
              <a:rPr lang="ko-KR" altLang="en-US" sz="3200" b="1" dirty="0" err="1" smtClean="0"/>
              <a:t>채팅게임</a:t>
            </a:r>
            <a:r>
              <a:rPr lang="ko-KR" altLang="en-US" sz="3200" b="1" dirty="0" smtClean="0"/>
              <a:t> 개발</a:t>
            </a:r>
            <a:endParaRPr lang="en-US" altLang="ko-KR" sz="3200" b="1" dirty="0" smtClean="0"/>
          </a:p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이예진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– </a:t>
            </a:r>
            <a:r>
              <a:rPr lang="ko-KR" altLang="en-US" sz="3200" b="1" dirty="0" err="1" smtClean="0"/>
              <a:t>메이플스토리</a:t>
            </a:r>
            <a:r>
              <a:rPr lang="ko-KR" altLang="en-US" sz="3200" b="1" dirty="0" smtClean="0"/>
              <a:t> 같은 </a:t>
            </a:r>
            <a:r>
              <a:rPr lang="ko-KR" altLang="en-US" sz="3200" b="1" dirty="0" err="1" smtClean="0"/>
              <a:t>스토리게임</a:t>
            </a:r>
            <a:r>
              <a:rPr lang="ko-KR" altLang="en-US" sz="3200" b="1" dirty="0" smtClean="0"/>
              <a:t> 개발  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 smtClean="0"/>
              <a:t>Thanks</a:t>
            </a:r>
            <a:endParaRPr lang="ko-KR" altLang="en-US" dirty="0"/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3795385" y="4609578"/>
            <a:ext cx="56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소스를 보고 싶으시다면 이 곳을 클릭하세요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개발환경</a:t>
            </a:r>
            <a:endParaRPr lang="ko-KR" altLang="en-US" sz="3200" b="1" dirty="0"/>
          </a:p>
        </p:txBody>
      </p:sp>
      <p:pic>
        <p:nvPicPr>
          <p:cNvPr id="53250" name="Picture 2" descr="google_developer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352" y="4505087"/>
            <a:ext cx="5715000" cy="137160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033" y="1938901"/>
            <a:ext cx="3562254" cy="167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387" y="1993053"/>
            <a:ext cx="135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41916" y="4222065"/>
            <a:ext cx="2541435" cy="212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891" y="1993053"/>
            <a:ext cx="1126936" cy="1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48822" y="1993053"/>
            <a:ext cx="1133301" cy="154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pic>
        <p:nvPicPr>
          <p:cNvPr id="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그림 11" descr="break-ou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9852" y="627606"/>
            <a:ext cx="5000625" cy="3924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573" y="2697271"/>
            <a:ext cx="3845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패들을 움직여 공을 튕겨 벽돌을    </a:t>
            </a:r>
            <a:r>
              <a:rPr lang="en-US" altLang="ko-KR" b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맞추는 게임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패들을 벗어나거나 벽돌을 </a:t>
            </a:r>
            <a:r>
              <a:rPr lang="ko-KR" altLang="en-US" b="1" dirty="0" err="1" smtClean="0"/>
              <a:t>다깨면</a:t>
            </a:r>
            <a:r>
              <a:rPr lang="ko-KR" altLang="en-US" b="1" dirty="0" smtClean="0"/>
              <a:t> 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게임 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493" y="1855939"/>
            <a:ext cx="308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BREAK-OUT(</a:t>
            </a:r>
            <a:r>
              <a:rPr lang="ko-KR" altLang="en-US" sz="2400" b="1" dirty="0" err="1" smtClean="0"/>
              <a:t>김지향</a:t>
            </a:r>
            <a:r>
              <a:rPr lang="en-US" altLang="ko-KR" sz="2400" b="1" dirty="0" smtClean="0"/>
              <a:t>)</a:t>
            </a:r>
            <a:endParaRPr lang="ko-KR" altLang="en-US" sz="32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384147" y="5086350"/>
            <a:ext cx="2352675" cy="1771650"/>
            <a:chOff x="983314" y="4826086"/>
            <a:chExt cx="2352675" cy="1771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83314" y="4826086"/>
              <a:ext cx="2352675" cy="177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1089764" y="5599134"/>
              <a:ext cx="739036" cy="8517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57188" y="5613747"/>
              <a:ext cx="739036" cy="8517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9748" y="2096021"/>
            <a:ext cx="8893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시각화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</a:t>
            </a:r>
            <a:r>
              <a:rPr lang="en-US" altLang="ko-KR" b="1" dirty="0" smtClean="0"/>
              <a:t>CANVAS </a:t>
            </a:r>
            <a:r>
              <a:rPr lang="ko-KR" altLang="en-US" b="1" dirty="0" smtClean="0"/>
              <a:t>태그 사용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벽돌생성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벽돌은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차원배열 변수로 설계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각 벽돌마다 </a:t>
            </a:r>
            <a:r>
              <a:rPr lang="en-US" altLang="ko-KR" b="1" dirty="0" smtClean="0"/>
              <a:t>x, y </a:t>
            </a:r>
            <a:r>
              <a:rPr lang="ko-KR" altLang="en-US" b="1" dirty="0" smtClean="0"/>
              <a:t>좌표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status </a:t>
            </a:r>
            <a:r>
              <a:rPr lang="ko-KR" altLang="en-US" b="1" dirty="0" smtClean="0"/>
              <a:t>변수 포함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그리기 함수</a:t>
            </a:r>
            <a:r>
              <a:rPr lang="en-US" altLang="ko-KR" b="1" dirty="0" smtClean="0"/>
              <a:t>(status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인상태만 그리기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패들생성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패들 그리기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리스너</a:t>
            </a:r>
            <a:r>
              <a:rPr lang="ko-KR" altLang="en-US" b="1" dirty="0" smtClean="0"/>
              <a:t>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* </a:t>
            </a:r>
            <a:r>
              <a:rPr lang="ko-KR" altLang="en-US" b="1" dirty="0" smtClean="0"/>
              <a:t>방향키 조작 감지하는 플래그변수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</a:t>
            </a:r>
            <a:r>
              <a:rPr lang="ko-KR" altLang="en-US" b="1" dirty="0" smtClean="0"/>
              <a:t>단계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공 생성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공 그리기 함수 </a:t>
            </a:r>
            <a:endParaRPr lang="en-US" altLang="ko-KR" b="1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 l="4276" t="19967" r="12498" b="11691"/>
          <a:stretch>
            <a:fillRect/>
          </a:stretch>
        </p:blipFill>
        <p:spPr bwMode="auto">
          <a:xfrm>
            <a:off x="7139834" y="4070959"/>
            <a:ext cx="3908122" cy="8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7117" y="1895604"/>
            <a:ext cx="889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충돌감지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공이 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우 벽에 충돌하면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좌표의 방향을 반대로 전환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벽돌과 충돌하면 해당 벽돌의 </a:t>
            </a:r>
            <a:r>
              <a:rPr lang="en-US" altLang="ko-KR" sz="2000" b="1" dirty="0" smtClean="0"/>
              <a:t>status </a:t>
            </a:r>
            <a:r>
              <a:rPr lang="ko-KR" altLang="en-US" sz="2000" b="1" dirty="0" smtClean="0"/>
              <a:t>값을 </a:t>
            </a:r>
            <a:r>
              <a:rPr lang="en-US" altLang="ko-KR" sz="2000" b="1" dirty="0" smtClean="0"/>
              <a:t>0,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cnt</a:t>
            </a:r>
            <a:r>
              <a:rPr lang="ko-KR" altLang="en-US" sz="2000" b="1" dirty="0" smtClean="0"/>
              <a:t>변수 값을 </a:t>
            </a:r>
            <a:r>
              <a:rPr lang="en-US" altLang="ko-KR" sz="2000" b="1" dirty="0" smtClean="0"/>
              <a:t>-1</a:t>
            </a:r>
            <a:r>
              <a:rPr lang="ko-KR" altLang="en-US" sz="2000" b="1" dirty="0" smtClean="0"/>
              <a:t>씩 저장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게임종료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→ 상황</a:t>
            </a:r>
            <a:r>
              <a:rPr lang="en-US" altLang="ko-KR" b="1" dirty="0" smtClean="0"/>
              <a:t>1 - </a:t>
            </a:r>
            <a:r>
              <a:rPr lang="ko-KR" altLang="en-US" b="1" dirty="0" smtClean="0"/>
              <a:t>패들을 벗어난 범위에 공이 떨어지는 경우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ko-KR" altLang="en-US" b="1" dirty="0" smtClean="0"/>
              <a:t>상황</a:t>
            </a:r>
            <a:r>
              <a:rPr lang="en-US" altLang="ko-KR" b="1" dirty="0" smtClean="0"/>
              <a:t>2 – </a:t>
            </a:r>
            <a:r>
              <a:rPr lang="ko-KR" altLang="en-US" b="1" dirty="0" smtClean="0"/>
              <a:t>모든 벽돌을 다 맞춘 경우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cnt</a:t>
            </a:r>
            <a:r>
              <a:rPr lang="ko-KR" altLang="en-US" b="1" dirty="0" smtClean="0"/>
              <a:t>변수 값으로 판단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1761" y="1565754"/>
            <a:ext cx="47148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939" y="237994"/>
            <a:ext cx="8190535" cy="662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그림 13" descr="tetris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4056" y="350728"/>
            <a:ext cx="2755725" cy="53412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7995" y="2597062"/>
            <a:ext cx="3695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내려오는 도형을 모양을 바꾸며 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맞추어 쌓는 게임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(10</a:t>
            </a:r>
            <a:r>
              <a:rPr lang="ko-KR" altLang="en-US" b="1" dirty="0" smtClean="0"/>
              <a:t>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다 채우면 줄 삭제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 맨 위에 닿으면 게임 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&lt;</a:t>
            </a:r>
            <a:r>
              <a:rPr lang="ko-KR" altLang="en-US" b="1" dirty="0" err="1" smtClean="0"/>
              <a:t>조작키</a:t>
            </a:r>
            <a:r>
              <a:rPr lang="en-US" altLang="ko-KR" b="1" dirty="0" smtClean="0"/>
              <a:t>&gt;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게임소개</a:t>
            </a:r>
            <a:endParaRPr lang="ko-KR" alt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0811" y="1818361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TETRIS(</a:t>
            </a:r>
            <a:r>
              <a:rPr lang="ko-KR" altLang="en-US" sz="3200" b="1" dirty="0" err="1" smtClean="0"/>
              <a:t>송재완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6777" y="4873408"/>
            <a:ext cx="2352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1553226" y="5047989"/>
            <a:ext cx="2154477" cy="145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3" cstate="print"/>
          <a:srcRect l="13160" t="8942" r="1174"/>
          <a:stretch>
            <a:fillRect/>
          </a:stretch>
        </p:blipFill>
        <p:spPr bwMode="auto">
          <a:xfrm>
            <a:off x="8267178" y="4466204"/>
            <a:ext cx="3924822" cy="17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79748" y="1883078"/>
            <a:ext cx="88934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시각화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ko-KR" sz="2000" b="1" dirty="0" smtClean="0"/>
              <a:t>CANVAS </a:t>
            </a:r>
            <a:r>
              <a:rPr lang="ko-KR" altLang="en-US" sz="2000" b="1" dirty="0" smtClean="0"/>
              <a:t>태그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도형생성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ko-KR" sz="2000" b="1" dirty="0" smtClean="0"/>
              <a:t>7</a:t>
            </a:r>
            <a:r>
              <a:rPr lang="ko-KR" altLang="en-US" sz="2000" b="1" dirty="0" smtClean="0"/>
              <a:t>가지 타입도형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각각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조각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 조각</a:t>
            </a:r>
            <a:r>
              <a:rPr lang="en-US" altLang="ko-KR" sz="2000" b="1" dirty="0" smtClean="0"/>
              <a:t>,  </a:t>
            </a:r>
            <a:r>
              <a:rPr lang="ko-KR" altLang="en-US" sz="2000" b="1" dirty="0" smtClean="0"/>
              <a:t>공통항목은 클래스로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조각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조각 그리기 시작할 좌표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길이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플래그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그리기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도형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각 클래스는 공통항목 객체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좌표지정함수 포함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(I &amp; O</a:t>
            </a:r>
            <a:r>
              <a:rPr lang="ko-KR" altLang="en-US" b="1" dirty="0" smtClean="0"/>
              <a:t>타입과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일반타입 구분</a:t>
            </a:r>
            <a:r>
              <a:rPr lang="en-US" altLang="ko-KR" b="1" dirty="0" smtClean="0"/>
              <a:t>)	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공통항목 자원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조각객체 변수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색 적용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도형 그리는 함수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회전함수</a:t>
            </a:r>
            <a:endParaRPr lang="ko-KR" altLang="en-US" sz="2000" b="1" dirty="0"/>
          </a:p>
        </p:txBody>
      </p: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4" cstate="print"/>
          <a:srcRect t="1279" r="4325" b="86065"/>
          <a:stretch>
            <a:fillRect/>
          </a:stretch>
        </p:blipFill>
        <p:spPr bwMode="auto">
          <a:xfrm>
            <a:off x="4444259" y="1114817"/>
            <a:ext cx="1417921" cy="6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4" cstate="print"/>
          <a:srcRect t="43867" r="15911" b="43462"/>
          <a:stretch>
            <a:fillRect/>
          </a:stretch>
        </p:blipFill>
        <p:spPr bwMode="auto">
          <a:xfrm>
            <a:off x="6452600" y="1139869"/>
            <a:ext cx="1593284" cy="8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 t="14663" r="5290" b="57275"/>
          <a:stretch>
            <a:fillRect/>
          </a:stretch>
        </p:blipFill>
        <p:spPr bwMode="auto">
          <a:xfrm>
            <a:off x="8360730" y="1114817"/>
            <a:ext cx="1405395" cy="13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4" cstate="print"/>
          <a:srcRect t="57760" r="1707"/>
          <a:stretch>
            <a:fillRect/>
          </a:stretch>
        </p:blipFill>
        <p:spPr bwMode="auto">
          <a:xfrm>
            <a:off x="10193707" y="1114817"/>
            <a:ext cx="1305186" cy="187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724400" y="691019"/>
            <a:ext cx="11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24388" y="691019"/>
            <a:ext cx="110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724376" y="691019"/>
            <a:ext cx="15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 </a:t>
            </a:r>
            <a:r>
              <a:rPr lang="en-US" altLang="ko-KR" b="1" dirty="0" smtClean="0"/>
              <a:t>TYPE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417" y="225469"/>
            <a:ext cx="11991584" cy="6632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456" t="18591" r="11648" b="18670"/>
          <a:stretch>
            <a:fillRect/>
          </a:stretch>
        </p:blipFill>
        <p:spPr bwMode="auto">
          <a:xfrm>
            <a:off x="437440" y="313150"/>
            <a:ext cx="2860252" cy="14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2275" y="1887770"/>
            <a:ext cx="88934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게임실행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</a:t>
            </a:r>
            <a:r>
              <a:rPr lang="en-US" altLang="en-US" sz="2000" b="1" dirty="0" err="1" smtClean="0"/>
              <a:t>requestAnimationFrame</a:t>
            </a:r>
            <a:r>
              <a:rPr lang="en-US" altLang="en-US" sz="2000" b="1" dirty="0" smtClean="0"/>
              <a:t>()</a:t>
            </a:r>
            <a:r>
              <a:rPr lang="en-US" sz="2000" dirty="0" smtClean="0"/>
              <a:t> </a:t>
            </a:r>
            <a:r>
              <a:rPr lang="ko-KR" altLang="en-US" sz="2000" b="1" dirty="0" smtClean="0"/>
              <a:t>함수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충돌감지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객체와 객체의 범위가 겹치는 순간을 충돌로 판단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줄 삭제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같은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축 좌표를 갖는 조각객체가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개가 되는 순간을 </a:t>
            </a:r>
            <a:r>
              <a:rPr lang="ko-KR" altLang="en-US" sz="2000" b="1" dirty="0" err="1" smtClean="0"/>
              <a:t>한줄</a:t>
            </a:r>
            <a:r>
              <a:rPr lang="ko-KR" altLang="en-US" sz="2000" b="1" dirty="0" smtClean="0"/>
              <a:t> 완성으로 판단하고 해당 줄의 조각 객체를 더 이상 그리지 않게 함수 설계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삭제된 줄 채우기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→ 지워진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축 좌표보다 큰 위치에 있는 객체들을 전부 </a:t>
            </a:r>
            <a:r>
              <a:rPr lang="ko-KR" altLang="en-US" sz="2000" b="1" dirty="0" err="1" smtClean="0"/>
              <a:t>한칸씩</a:t>
            </a:r>
            <a:r>
              <a:rPr lang="ko-KR" altLang="en-US" sz="2000" b="1" dirty="0" smtClean="0"/>
              <a:t> 내려주는 함수 설계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 l="7527" r="17513" b="1222"/>
          <a:stretch>
            <a:fillRect/>
          </a:stretch>
        </p:blipFill>
        <p:spPr bwMode="auto">
          <a:xfrm>
            <a:off x="9118948" y="1114816"/>
            <a:ext cx="2805830" cy="506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타원 27"/>
          <p:cNvSpPr/>
          <p:nvPr/>
        </p:nvSpPr>
        <p:spPr>
          <a:xfrm>
            <a:off x="9068844" y="5398719"/>
            <a:ext cx="2780778" cy="663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565721" y="4809995"/>
            <a:ext cx="1728591" cy="7139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2187" y="7390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주요기능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482</Words>
  <Application>Microsoft Office PowerPoint</Application>
  <PresentationFormat>사용자 지정</PresentationFormat>
  <Paragraphs>104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57</cp:revision>
  <dcterms:created xsi:type="dcterms:W3CDTF">2023-05-03T07:39:44Z</dcterms:created>
  <dcterms:modified xsi:type="dcterms:W3CDTF">2023-07-31T04:25:57Z</dcterms:modified>
</cp:coreProperties>
</file>