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55" d="100"/>
          <a:sy n="155" d="100"/>
        </p:scale>
        <p:origin x="-403" y="-151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VersionedBookShelf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UniqueBookList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Author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1"/>
            <a:ext cx="81251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ReviewList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ReadOnlyBookShelf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BookShelf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2019-03-04T14:00:38Z</dcterms:modified>
</cp:coreProperties>
</file>