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32" d="100"/>
          <a:sy n="132" d="100"/>
        </p:scale>
        <p:origin x="250" y="-10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VersionedBookShelf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46501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46501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7866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ReviewList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2019-03-04T14:01:51Z</dcterms:modified>
</cp:coreProperties>
</file>