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89" d="100"/>
          <a:sy n="189" d="100"/>
        </p:scale>
        <p:origin x="-3226" y="-22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BookShelfStorage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JsonBookShelf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BookShelf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JsonAdaptedPerson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2019-03-04T14:03:03Z</dcterms:modified>
</cp:coreProperties>
</file>