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4/3/19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412984"/>
              </p:ext>
            </p:extLst>
          </p:nvPr>
        </p:nvGraphicFramePr>
        <p:xfrm>
          <a:off x="473240" y="14761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b0:</a:t>
                      </a:r>
                      <a:r>
                        <a:rPr lang="en-SG" sz="1800" u="sng" dirty="0" smtClean="0"/>
                        <a:t>BookList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4397701" y="2244365"/>
            <a:ext cx="167204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 </a:t>
            </a:r>
            <a:r>
              <a:rPr lang="en-SG" dirty="0" smtClean="0"/>
              <a:t>Alice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67014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=""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075358"/>
              </p:ext>
            </p:extLst>
          </p:nvPr>
        </p:nvGraphicFramePr>
        <p:xfrm>
          <a:off x="2448268" y="3926065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b0:</a:t>
                      </a:r>
                      <a:r>
                        <a:rPr lang="en-SG" sz="1800" u="sng" dirty="0" smtClean="0"/>
                        <a:t>BookList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=""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29727"/>
              </p:ext>
            </p:extLst>
          </p:nvPr>
        </p:nvGraphicFramePr>
        <p:xfrm>
          <a:off x="473240" y="39180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=""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b0:</a:t>
                      </a:r>
                      <a:r>
                        <a:rPr lang="en-SG" sz="1800" u="sng" dirty="0" smtClean="0"/>
                        <a:t>BookList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409350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3389152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11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Consolas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Sihan Yang</cp:lastModifiedBy>
  <cp:revision>27</cp:revision>
  <dcterms:created xsi:type="dcterms:W3CDTF">2017-07-27T00:35:51Z</dcterms:created>
  <dcterms:modified xsi:type="dcterms:W3CDTF">2019-03-04T00:17:50Z</dcterms:modified>
</cp:coreProperties>
</file>