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29284" y="2264095"/>
            <a:ext cx="1933431" cy="1383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Add n/David…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1836612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319960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b0:</a:t>
                      </a:r>
                      <a:r>
                        <a:rPr lang="en-SG" sz="1800" u="sng" dirty="0" smtClean="0"/>
                        <a:t>BookList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3894137" y="5123174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332265"/>
              </p:ext>
            </p:extLst>
          </p:nvPr>
        </p:nvGraphicFramePr>
        <p:xfrm>
          <a:off x="2491232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b1:</a:t>
                      </a:r>
                      <a:r>
                        <a:rPr lang="en-SG" sz="1800" u="sng" dirty="0" smtClean="0"/>
                        <a:t>BookList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763360"/>
              </p:ext>
            </p:extLst>
          </p:nvPr>
        </p:nvGraphicFramePr>
        <p:xfrm>
          <a:off x="4509224" y="3926589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smtClean="0"/>
                        <a:t>b2:</a:t>
                      </a:r>
                      <a:r>
                        <a:rPr lang="en-SG" sz="1800" u="sng" smtClean="0"/>
                        <a:t>BookList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53548"/>
              </p:ext>
            </p:extLst>
          </p:nvPr>
        </p:nvGraphicFramePr>
        <p:xfrm>
          <a:off x="2491232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b1:</a:t>
                      </a:r>
                      <a:r>
                        <a:rPr lang="en-SG" sz="1800" u="sng" dirty="0" smtClean="0"/>
                        <a:t>BookList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12605"/>
              </p:ext>
            </p:extLst>
          </p:nvPr>
        </p:nvGraphicFramePr>
        <p:xfrm>
          <a:off x="473240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b0:</a:t>
                      </a:r>
                      <a:r>
                        <a:rPr lang="en-SG" sz="1800" u="sng" dirty="0" smtClean="0"/>
                        <a:t>BookList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DE6F144C-EC66-46E7-97DC-BB839A1578F5}"/>
              </a:ext>
            </a:extLst>
          </p:cNvPr>
          <p:cNvCxnSpPr>
            <a:cxnSpLocks/>
          </p:cNvCxnSpPr>
          <p:nvPr/>
        </p:nvCxnSpPr>
        <p:spPr>
          <a:xfrm flipV="1">
            <a:off x="338076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8B2AD13C-14D7-4ED9-AAC9-B4BBD707577B}"/>
              </a:ext>
            </a:extLst>
          </p:cNvPr>
          <p:cNvCxnSpPr>
            <a:cxnSpLocks/>
          </p:cNvCxnSpPr>
          <p:nvPr/>
        </p:nvCxnSpPr>
        <p:spPr>
          <a:xfrm flipV="1">
            <a:off x="5497637" y="443249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14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Consolas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Sihan Yang</cp:lastModifiedBy>
  <cp:revision>32</cp:revision>
  <dcterms:created xsi:type="dcterms:W3CDTF">2017-07-27T00:35:51Z</dcterms:created>
  <dcterms:modified xsi:type="dcterms:W3CDTF">2019-03-04T00:17:26Z</dcterms:modified>
</cp:coreProperties>
</file>