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</a:t>
            </a:r>
            <a:r>
              <a:rPr lang="en-SG" dirty="0" smtClean="0"/>
              <a:t>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0375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84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14988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07977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02644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68177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b3:</a:t>
                      </a:r>
                      <a:r>
                        <a:rPr lang="en-SG" sz="1800" u="sng" dirty="0" smtClean="0"/>
                        <a:t>BookList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37</cp:revision>
  <dcterms:created xsi:type="dcterms:W3CDTF">2017-07-27T00:35:51Z</dcterms:created>
  <dcterms:modified xsi:type="dcterms:W3CDTF">2019-03-04T00:29:40Z</dcterms:modified>
</cp:coreProperties>
</file>