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howGuides="1">
      <p:cViewPr>
        <p:scale>
          <a:sx n="179" d="100"/>
          <a:sy n="179" d="100"/>
        </p:scale>
        <p:origin x="-304" y="-13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7" y="3649359"/>
            <a:ext cx="124679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BookBrowserPanel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BookListPanel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BookCard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2054449" y="3229701"/>
            <a:ext cx="8997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3943756" y="2181567"/>
            <a:ext cx="1481780" cy="169064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2019-03-22T11:54:23Z</dcterms:modified>
</cp:coreProperties>
</file>