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</a:t>
            </a:r>
            <a:r>
              <a:rPr lang="en-SG" dirty="0" smtClean="0"/>
              <a:t>book shelf(before </a:t>
            </a:r>
            <a:r>
              <a:rPr lang="en-SG" dirty="0"/>
              <a:t>‘add n/David …’ was executed) will be restored to </a:t>
            </a:r>
            <a:r>
              <a:rPr lang="en-SG"/>
              <a:t>state </a:t>
            </a:r>
            <a:r>
              <a:rPr lang="en-SG" smtClean="0"/>
              <a:t>bs1</a:t>
            </a:r>
            <a:r>
              <a:rPr lang="en-SG" dirty="0"/>
              <a:t>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15767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b0:</a:t>
                      </a:r>
                      <a:r>
                        <a:rPr lang="en-SG" sz="1800" u="sng" dirty="0" smtClean="0"/>
                        <a:t>BookShelf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69267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b1:</a:t>
                      </a:r>
                      <a:r>
                        <a:rPr lang="en-SG" sz="1800" u="sng" dirty="0" smtClean="0"/>
                        <a:t>BookShelf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54820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b2:</a:t>
                      </a:r>
                      <a:r>
                        <a:rPr lang="en-SG" sz="1800" u="sng" dirty="0" smtClean="0"/>
                        <a:t>BookShelf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76583"/>
              </p:ext>
            </p:extLst>
          </p:nvPr>
        </p:nvGraphicFramePr>
        <p:xfrm>
          <a:off x="473240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b0:</a:t>
                      </a:r>
                      <a:r>
                        <a:rPr lang="en-SG" sz="1800" u="sng" dirty="0" smtClean="0"/>
                        <a:t>BookShelf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37258"/>
              </p:ext>
            </p:extLst>
          </p:nvPr>
        </p:nvGraphicFramePr>
        <p:xfrm>
          <a:off x="2440458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smtClean="0"/>
                        <a:t>b1:</a:t>
                      </a:r>
                      <a:r>
                        <a:rPr lang="en-SG" sz="1800" u="sng" smtClean="0"/>
                        <a:t>BookShelf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442574"/>
              </p:ext>
            </p:extLst>
          </p:nvPr>
        </p:nvGraphicFramePr>
        <p:xfrm>
          <a:off x="4409785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b2:</a:t>
                      </a:r>
                      <a:r>
                        <a:rPr lang="en-SG" sz="1800" u="sng" dirty="0" smtClean="0"/>
                        <a:t>BookShelf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Sihan Yang</cp:lastModifiedBy>
  <cp:revision>38</cp:revision>
  <dcterms:created xsi:type="dcterms:W3CDTF">2017-07-27T00:35:51Z</dcterms:created>
  <dcterms:modified xsi:type="dcterms:W3CDTF">2019-03-05T10:19:48Z</dcterms:modified>
</cp:coreProperties>
</file>