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75761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75895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b2: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2020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46191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58514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smtClean="0"/>
                        <a:t>b2:</a:t>
                      </a:r>
                      <a:r>
                        <a:rPr lang="en-SG" sz="1800" u="sng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22501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b1:</a:t>
                      </a:r>
                      <a:r>
                        <a:rPr lang="en-SG" sz="1800" u="sng" dirty="0" smtClean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41</cp:revision>
  <dcterms:created xsi:type="dcterms:W3CDTF">2017-07-27T00:35:51Z</dcterms:created>
  <dcterms:modified xsi:type="dcterms:W3CDTF">2019-03-05T10:18:56Z</dcterms:modified>
</cp:coreProperties>
</file>