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31" d="100"/>
          <a:sy n="131" d="100"/>
        </p:scale>
        <p:origin x="38" y="-108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BookListPanel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BookCard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22048" y="2339335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186477" y="2405681"/>
            <a:ext cx="3537529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2019-03-04T14:03:41Z</dcterms:modified>
</cp:coreProperties>
</file>