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4" r:id="rId5"/>
    <p:sldId id="268" r:id="rId6"/>
    <p:sldId id="269" r:id="rId7"/>
    <p:sldId id="270" r:id="rId8"/>
    <p:sldId id="265" r:id="rId9"/>
    <p:sldId id="266" r:id="rId10"/>
    <p:sldId id="267" r:id="rId11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7229C-0D99-9140-8253-E87F007061B9}" v="4" dt="2021-11-29T03:40:15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4"/>
    <p:restoredTop sz="62590" autoAdjust="0"/>
  </p:normalViewPr>
  <p:slideViewPr>
    <p:cSldViewPr>
      <p:cViewPr varScale="1">
        <p:scale>
          <a:sx n="97" d="100"/>
          <a:sy n="97" d="100"/>
        </p:scale>
        <p:origin x="624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ngart, Troy B Civ USAF USAFA DF/DFCS" userId="0c062a8b-2ba8-4323-891f-b727b68669f8" providerId="ADAL" clId="{AC90A0B5-2F1A-2142-A633-67AD38E146FB}"/>
    <pc:docChg chg="modSld">
      <pc:chgData name="Weingart, Troy B Civ USAF USAFA DF/DFCS" userId="0c062a8b-2ba8-4323-891f-b727b68669f8" providerId="ADAL" clId="{AC90A0B5-2F1A-2142-A633-67AD38E146FB}" dt="2020-11-27T17:03:04.133" v="4" actId="20577"/>
      <pc:docMkLst>
        <pc:docMk/>
      </pc:docMkLst>
      <pc:sldChg chg="modSp mod">
        <pc:chgData name="Weingart, Troy B Civ USAF USAFA DF/DFCS" userId="0c062a8b-2ba8-4323-891f-b727b68669f8" providerId="ADAL" clId="{AC90A0B5-2F1A-2142-A633-67AD38E146FB}" dt="2020-11-27T17:03:04.133" v="4" actId="20577"/>
        <pc:sldMkLst>
          <pc:docMk/>
          <pc:sldMk cId="1196585575" sldId="264"/>
        </pc:sldMkLst>
        <pc:spChg chg="mod">
          <ac:chgData name="Weingart, Troy B Civ USAF USAFA DF/DFCS" userId="0c062a8b-2ba8-4323-891f-b727b68669f8" providerId="ADAL" clId="{AC90A0B5-2F1A-2142-A633-67AD38E146FB}" dt="2020-11-27T17:03:04.133" v="4" actId="20577"/>
          <ac:spMkLst>
            <pc:docMk/>
            <pc:sldMk cId="1196585575" sldId="264"/>
            <ac:spMk id="3" creationId="{00000000-0000-0000-0000-000000000000}"/>
          </ac:spMkLst>
        </pc:spChg>
      </pc:sldChg>
    </pc:docChg>
  </pc:docChgLst>
  <pc:docChgLst>
    <pc:chgData name="Bouvier, Dennis J Civ USAF USAFA DF/DFCS" userId="f632ad64-5649-4a92-9f17-de4788d27483" providerId="ADAL" clId="{6CE7229C-0D99-9140-8253-E87F007061B9}"/>
    <pc:docChg chg="addSld modSld modMainMaster modNotesMaster">
      <pc:chgData name="Bouvier, Dennis J Civ USAF USAFA DF/DFCS" userId="f632ad64-5649-4a92-9f17-de4788d27483" providerId="ADAL" clId="{6CE7229C-0D99-9140-8253-E87F007061B9}" dt="2021-11-29T03:51:48.324" v="98" actId="207"/>
      <pc:docMkLst>
        <pc:docMk/>
      </pc:docMkLst>
      <pc:sldChg chg="modSp mod modNotes modNotesTx">
        <pc:chgData name="Bouvier, Dennis J Civ USAF USAFA DF/DFCS" userId="f632ad64-5649-4a92-9f17-de4788d27483" providerId="ADAL" clId="{6CE7229C-0D99-9140-8253-E87F007061B9}" dt="2021-11-29T03:26:03.181" v="58" actId="20577"/>
        <pc:sldMkLst>
          <pc:docMk/>
          <pc:sldMk cId="1196585575" sldId="264"/>
        </pc:sldMkLst>
        <pc:spChg chg="mod">
          <ac:chgData name="Bouvier, Dennis J Civ USAF USAFA DF/DFCS" userId="f632ad64-5649-4a92-9f17-de4788d27483" providerId="ADAL" clId="{6CE7229C-0D99-9140-8253-E87F007061B9}" dt="2021-11-29T02:45:55.674" v="1" actId="207"/>
          <ac:spMkLst>
            <pc:docMk/>
            <pc:sldMk cId="1196585575" sldId="264"/>
            <ac:spMk id="2" creationId="{00000000-0000-0000-0000-000000000000}"/>
          </ac:spMkLst>
        </pc:spChg>
      </pc:sldChg>
      <pc:sldChg chg="modSp mod">
        <pc:chgData name="Bouvier, Dennis J Civ USAF USAFA DF/DFCS" userId="f632ad64-5649-4a92-9f17-de4788d27483" providerId="ADAL" clId="{6CE7229C-0D99-9140-8253-E87F007061B9}" dt="2021-11-29T03:50:31.617" v="94" actId="207"/>
        <pc:sldMkLst>
          <pc:docMk/>
          <pc:sldMk cId="3058217826" sldId="265"/>
        </pc:sldMkLst>
        <pc:spChg chg="mod">
          <ac:chgData name="Bouvier, Dennis J Civ USAF USAFA DF/DFCS" userId="f632ad64-5649-4a92-9f17-de4788d27483" providerId="ADAL" clId="{6CE7229C-0D99-9140-8253-E87F007061B9}" dt="2021-11-29T03:50:31.617" v="94" actId="207"/>
          <ac:spMkLst>
            <pc:docMk/>
            <pc:sldMk cId="3058217826" sldId="265"/>
            <ac:spMk id="2" creationId="{00000000-0000-0000-0000-000000000000}"/>
          </ac:spMkLst>
        </pc:spChg>
        <pc:spChg chg="mod">
          <ac:chgData name="Bouvier, Dennis J Civ USAF USAFA DF/DFCS" userId="f632ad64-5649-4a92-9f17-de4788d27483" providerId="ADAL" clId="{6CE7229C-0D99-9140-8253-E87F007061B9}" dt="2021-11-29T03:40:01.553" v="62" actId="20577"/>
          <ac:spMkLst>
            <pc:docMk/>
            <pc:sldMk cId="3058217826" sldId="265"/>
            <ac:spMk id="3" creationId="{00000000-0000-0000-0000-000000000000}"/>
          </ac:spMkLst>
        </pc:spChg>
      </pc:sldChg>
      <pc:sldChg chg="modSp add mod">
        <pc:chgData name="Bouvier, Dennis J Civ USAF USAFA DF/DFCS" userId="f632ad64-5649-4a92-9f17-de4788d27483" providerId="ADAL" clId="{6CE7229C-0D99-9140-8253-E87F007061B9}" dt="2021-11-29T03:50:36.819" v="95" actId="207"/>
        <pc:sldMkLst>
          <pc:docMk/>
          <pc:sldMk cId="2880241107" sldId="266"/>
        </pc:sldMkLst>
        <pc:spChg chg="mod">
          <ac:chgData name="Bouvier, Dennis J Civ USAF USAFA DF/DFCS" userId="f632ad64-5649-4a92-9f17-de4788d27483" providerId="ADAL" clId="{6CE7229C-0D99-9140-8253-E87F007061B9}" dt="2021-11-29T03:50:36.819" v="95" actId="207"/>
          <ac:spMkLst>
            <pc:docMk/>
            <pc:sldMk cId="2880241107" sldId="266"/>
            <ac:spMk id="2" creationId="{00000000-0000-0000-0000-000000000000}"/>
          </ac:spMkLst>
        </pc:spChg>
        <pc:spChg chg="mod">
          <ac:chgData name="Bouvier, Dennis J Civ USAF USAFA DF/DFCS" userId="f632ad64-5649-4a92-9f17-de4788d27483" providerId="ADAL" clId="{6CE7229C-0D99-9140-8253-E87F007061B9}" dt="2021-11-29T03:40:52.668" v="93" actId="20577"/>
          <ac:spMkLst>
            <pc:docMk/>
            <pc:sldMk cId="2880241107" sldId="266"/>
            <ac:spMk id="3" creationId="{00000000-0000-0000-0000-000000000000}"/>
          </ac:spMkLst>
        </pc:spChg>
      </pc:sldChg>
      <pc:sldChg chg="modSp add mod">
        <pc:chgData name="Bouvier, Dennis J Civ USAF USAFA DF/DFCS" userId="f632ad64-5649-4a92-9f17-de4788d27483" providerId="ADAL" clId="{6CE7229C-0D99-9140-8253-E87F007061B9}" dt="2021-11-29T03:51:48.324" v="98" actId="207"/>
        <pc:sldMkLst>
          <pc:docMk/>
          <pc:sldMk cId="393927955" sldId="267"/>
        </pc:sldMkLst>
        <pc:spChg chg="mod">
          <ac:chgData name="Bouvier, Dennis J Civ USAF USAFA DF/DFCS" userId="f632ad64-5649-4a92-9f17-de4788d27483" providerId="ADAL" clId="{6CE7229C-0D99-9140-8253-E87F007061B9}" dt="2021-11-29T03:51:48.324" v="98" actId="207"/>
          <ac:spMkLst>
            <pc:docMk/>
            <pc:sldMk cId="393927955" sldId="267"/>
            <ac:spMk id="2" creationId="{00000000-0000-0000-0000-000000000000}"/>
          </ac:spMkLst>
        </pc:spChg>
        <pc:spChg chg="mod">
          <ac:chgData name="Bouvier, Dennis J Civ USAF USAFA DF/DFCS" userId="f632ad64-5649-4a92-9f17-de4788d27483" providerId="ADAL" clId="{6CE7229C-0D99-9140-8253-E87F007061B9}" dt="2021-11-29T03:40:47.450" v="92" actId="20577"/>
          <ac:spMkLst>
            <pc:docMk/>
            <pc:sldMk cId="393927955" sldId="267"/>
            <ac:spMk id="3" creationId="{00000000-0000-0000-0000-000000000000}"/>
          </ac:spMkLst>
        </pc:spChg>
      </pc:sldChg>
      <pc:sldMasterChg chg="modSp modSldLayout">
        <pc:chgData name="Bouvier, Dennis J Civ USAF USAFA DF/DFCS" userId="f632ad64-5649-4a92-9f17-de4788d27483" providerId="ADAL" clId="{6CE7229C-0D99-9140-8253-E87F007061B9}" dt="2021-11-29T02:45:45.748" v="0"/>
        <pc:sldMasterMkLst>
          <pc:docMk/>
          <pc:sldMasterMk cId="3025763626" sldId="2147483648"/>
        </pc:sldMasterMkLst>
        <pc:spChg chg="mod">
          <ac:chgData name="Bouvier, Dennis J Civ USAF USAFA DF/DFCS" userId="f632ad64-5649-4a92-9f17-de4788d27483" providerId="ADAL" clId="{6CE7229C-0D99-9140-8253-E87F007061B9}" dt="2021-11-29T02:45:45.748" v="0"/>
          <ac:spMkLst>
            <pc:docMk/>
            <pc:sldMasterMk cId="3025763626" sldId="2147483648"/>
            <ac:spMk id="2" creationId="{00000000-0000-0000-0000-000000000000}"/>
          </ac:spMkLst>
        </pc:spChg>
        <pc:spChg chg="mod">
          <ac:chgData name="Bouvier, Dennis J Civ USAF USAFA DF/DFCS" userId="f632ad64-5649-4a92-9f17-de4788d27483" providerId="ADAL" clId="{6CE7229C-0D99-9140-8253-E87F007061B9}" dt="2021-11-29T02:45:45.748" v="0"/>
          <ac:spMkLst>
            <pc:docMk/>
            <pc:sldMasterMk cId="3025763626" sldId="2147483648"/>
            <ac:spMk id="3" creationId="{00000000-0000-0000-0000-000000000000}"/>
          </ac:spMkLst>
        </pc:spChg>
        <pc:spChg chg="mod">
          <ac:chgData name="Bouvier, Dennis J Civ USAF USAFA DF/DFCS" userId="f632ad64-5649-4a92-9f17-de4788d27483" providerId="ADAL" clId="{6CE7229C-0D99-9140-8253-E87F007061B9}" dt="2021-11-29T02:45:45.748" v="0"/>
          <ac:spMkLst>
            <pc:docMk/>
            <pc:sldMasterMk cId="3025763626" sldId="2147483648"/>
            <ac:spMk id="4" creationId="{00000000-0000-0000-0000-000000000000}"/>
          </ac:spMkLst>
        </pc:spChg>
        <pc:spChg chg="mod">
          <ac:chgData name="Bouvier, Dennis J Civ USAF USAFA DF/DFCS" userId="f632ad64-5649-4a92-9f17-de4788d27483" providerId="ADAL" clId="{6CE7229C-0D99-9140-8253-E87F007061B9}" dt="2021-11-29T02:45:45.748" v="0"/>
          <ac:spMkLst>
            <pc:docMk/>
            <pc:sldMasterMk cId="3025763626" sldId="2147483648"/>
            <ac:spMk id="5" creationId="{00000000-0000-0000-0000-000000000000}"/>
          </ac:spMkLst>
        </pc:spChg>
        <pc:spChg chg="mod">
          <ac:chgData name="Bouvier, Dennis J Civ USAF USAFA DF/DFCS" userId="f632ad64-5649-4a92-9f17-de4788d27483" providerId="ADAL" clId="{6CE7229C-0D99-9140-8253-E87F007061B9}" dt="2021-11-29T02:45:45.748" v="0"/>
          <ac:spMkLst>
            <pc:docMk/>
            <pc:sldMasterMk cId="3025763626" sldId="2147483648"/>
            <ac:spMk id="6" creationId="{00000000-0000-0000-0000-000000000000}"/>
          </ac:spMkLst>
        </pc:spChg>
        <pc:sldLayoutChg chg="modSp">
          <pc:chgData name="Bouvier, Dennis J Civ USAF USAFA DF/DFCS" userId="f632ad64-5649-4a92-9f17-de4788d27483" providerId="ADAL" clId="{6CE7229C-0D99-9140-8253-E87F007061B9}" dt="2021-11-29T02:45:45.748" v="0"/>
          <pc:sldLayoutMkLst>
            <pc:docMk/>
            <pc:sldMasterMk cId="3025763626" sldId="2147483648"/>
            <pc:sldLayoutMk cId="1733111092" sldId="2147483649"/>
          </pc:sldLayoutMkLst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1733111092" sldId="2147483649"/>
              <ac:spMk id="2" creationId="{00000000-0000-0000-0000-000000000000}"/>
            </ac:spMkLst>
          </pc:spChg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1733111092" sldId="2147483649"/>
              <ac:spMk id="3" creationId="{00000000-0000-0000-0000-000000000000}"/>
            </ac:spMkLst>
          </pc:spChg>
        </pc:sldLayoutChg>
        <pc:sldLayoutChg chg="modSp">
          <pc:chgData name="Bouvier, Dennis J Civ USAF USAFA DF/DFCS" userId="f632ad64-5649-4a92-9f17-de4788d27483" providerId="ADAL" clId="{6CE7229C-0D99-9140-8253-E87F007061B9}" dt="2021-11-29T02:45:45.748" v="0"/>
          <pc:sldLayoutMkLst>
            <pc:docMk/>
            <pc:sldMasterMk cId="3025763626" sldId="2147483648"/>
            <pc:sldLayoutMk cId="970314393" sldId="2147483651"/>
          </pc:sldLayoutMkLst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970314393" sldId="2147483651"/>
              <ac:spMk id="2" creationId="{00000000-0000-0000-0000-000000000000}"/>
            </ac:spMkLst>
          </pc:spChg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970314393" sldId="2147483651"/>
              <ac:spMk id="3" creationId="{00000000-0000-0000-0000-000000000000}"/>
            </ac:spMkLst>
          </pc:spChg>
        </pc:sldLayoutChg>
        <pc:sldLayoutChg chg="modSp">
          <pc:chgData name="Bouvier, Dennis J Civ USAF USAFA DF/DFCS" userId="f632ad64-5649-4a92-9f17-de4788d27483" providerId="ADAL" clId="{6CE7229C-0D99-9140-8253-E87F007061B9}" dt="2021-11-29T02:45:45.748" v="0"/>
          <pc:sldLayoutMkLst>
            <pc:docMk/>
            <pc:sldMasterMk cId="3025763626" sldId="2147483648"/>
            <pc:sldLayoutMk cId="1983306568" sldId="2147483652"/>
          </pc:sldLayoutMkLst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1983306568" sldId="2147483652"/>
              <ac:spMk id="3" creationId="{00000000-0000-0000-0000-000000000000}"/>
            </ac:spMkLst>
          </pc:spChg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1983306568" sldId="2147483652"/>
              <ac:spMk id="4" creationId="{00000000-0000-0000-0000-000000000000}"/>
            </ac:spMkLst>
          </pc:spChg>
        </pc:sldLayoutChg>
        <pc:sldLayoutChg chg="modSp">
          <pc:chgData name="Bouvier, Dennis J Civ USAF USAFA DF/DFCS" userId="f632ad64-5649-4a92-9f17-de4788d27483" providerId="ADAL" clId="{6CE7229C-0D99-9140-8253-E87F007061B9}" dt="2021-11-29T02:45:45.748" v="0"/>
          <pc:sldLayoutMkLst>
            <pc:docMk/>
            <pc:sldMasterMk cId="3025763626" sldId="2147483648"/>
            <pc:sldLayoutMk cId="2060344887" sldId="2147483653"/>
          </pc:sldLayoutMkLst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2060344887" sldId="2147483653"/>
              <ac:spMk id="3" creationId="{00000000-0000-0000-0000-000000000000}"/>
            </ac:spMkLst>
          </pc:spChg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2060344887" sldId="2147483653"/>
              <ac:spMk id="4" creationId="{00000000-0000-0000-0000-000000000000}"/>
            </ac:spMkLst>
          </pc:spChg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2060344887" sldId="2147483653"/>
              <ac:spMk id="5" creationId="{00000000-0000-0000-0000-000000000000}"/>
            </ac:spMkLst>
          </pc:spChg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2060344887" sldId="2147483653"/>
              <ac:spMk id="6" creationId="{00000000-0000-0000-0000-000000000000}"/>
            </ac:spMkLst>
          </pc:spChg>
        </pc:sldLayoutChg>
        <pc:sldLayoutChg chg="modSp">
          <pc:chgData name="Bouvier, Dennis J Civ USAF USAFA DF/DFCS" userId="f632ad64-5649-4a92-9f17-de4788d27483" providerId="ADAL" clId="{6CE7229C-0D99-9140-8253-E87F007061B9}" dt="2021-11-29T02:45:45.748" v="0"/>
          <pc:sldLayoutMkLst>
            <pc:docMk/>
            <pc:sldMasterMk cId="3025763626" sldId="2147483648"/>
            <pc:sldLayoutMk cId="692918524" sldId="2147483656"/>
          </pc:sldLayoutMkLst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692918524" sldId="2147483656"/>
              <ac:spMk id="2" creationId="{00000000-0000-0000-0000-000000000000}"/>
            </ac:spMkLst>
          </pc:spChg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692918524" sldId="2147483656"/>
              <ac:spMk id="3" creationId="{00000000-0000-0000-0000-000000000000}"/>
            </ac:spMkLst>
          </pc:spChg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692918524" sldId="2147483656"/>
              <ac:spMk id="4" creationId="{00000000-0000-0000-0000-000000000000}"/>
            </ac:spMkLst>
          </pc:spChg>
        </pc:sldLayoutChg>
        <pc:sldLayoutChg chg="modSp">
          <pc:chgData name="Bouvier, Dennis J Civ USAF USAFA DF/DFCS" userId="f632ad64-5649-4a92-9f17-de4788d27483" providerId="ADAL" clId="{6CE7229C-0D99-9140-8253-E87F007061B9}" dt="2021-11-29T02:45:45.748" v="0"/>
          <pc:sldLayoutMkLst>
            <pc:docMk/>
            <pc:sldMasterMk cId="3025763626" sldId="2147483648"/>
            <pc:sldLayoutMk cId="632043503" sldId="2147483657"/>
          </pc:sldLayoutMkLst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632043503" sldId="2147483657"/>
              <ac:spMk id="2" creationId="{00000000-0000-0000-0000-000000000000}"/>
            </ac:spMkLst>
          </pc:spChg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632043503" sldId="2147483657"/>
              <ac:spMk id="3" creationId="{00000000-0000-0000-0000-000000000000}"/>
            </ac:spMkLst>
          </pc:spChg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632043503" sldId="2147483657"/>
              <ac:spMk id="4" creationId="{00000000-0000-0000-0000-000000000000}"/>
            </ac:spMkLst>
          </pc:spChg>
        </pc:sldLayoutChg>
        <pc:sldLayoutChg chg="modSp">
          <pc:chgData name="Bouvier, Dennis J Civ USAF USAFA DF/DFCS" userId="f632ad64-5649-4a92-9f17-de4788d27483" providerId="ADAL" clId="{6CE7229C-0D99-9140-8253-E87F007061B9}" dt="2021-11-29T02:45:45.748" v="0"/>
          <pc:sldLayoutMkLst>
            <pc:docMk/>
            <pc:sldMasterMk cId="3025763626" sldId="2147483648"/>
            <pc:sldLayoutMk cId="1395267278" sldId="2147483659"/>
          </pc:sldLayoutMkLst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1395267278" sldId="2147483659"/>
              <ac:spMk id="2" creationId="{00000000-0000-0000-0000-000000000000}"/>
            </ac:spMkLst>
          </pc:spChg>
          <pc:spChg chg="mod">
            <ac:chgData name="Bouvier, Dennis J Civ USAF USAFA DF/DFCS" userId="f632ad64-5649-4a92-9f17-de4788d27483" providerId="ADAL" clId="{6CE7229C-0D99-9140-8253-E87F007061B9}" dt="2021-11-29T02:45:45.748" v="0"/>
            <ac:spMkLst>
              <pc:docMk/>
              <pc:sldMasterMk cId="3025763626" sldId="2147483648"/>
              <pc:sldLayoutMk cId="1395267278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24Ameen.Khan\Documents\school\Sophomore%20Year\Fall21\CS210\final_project\output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output0!$A$1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output0!$A$2:$A$158</c:f>
              <c:numCache>
                <c:formatCode>General</c:formatCode>
                <c:ptCount val="157"/>
                <c:pt idx="0">
                  <c:v>57239.280010000002</c:v>
                </c:pt>
                <c:pt idx="1">
                  <c:v>57238.680362999999</c:v>
                </c:pt>
                <c:pt idx="2">
                  <c:v>57236.123545000002</c:v>
                </c:pt>
                <c:pt idx="3">
                  <c:v>57236.123545000002</c:v>
                </c:pt>
                <c:pt idx="4">
                  <c:v>57233.655437000001</c:v>
                </c:pt>
                <c:pt idx="5">
                  <c:v>57232.563612999998</c:v>
                </c:pt>
                <c:pt idx="6">
                  <c:v>57232.563612999998</c:v>
                </c:pt>
                <c:pt idx="7">
                  <c:v>57230.615595000003</c:v>
                </c:pt>
                <c:pt idx="8">
                  <c:v>57225.236321999997</c:v>
                </c:pt>
                <c:pt idx="9">
                  <c:v>57225.236321999997</c:v>
                </c:pt>
                <c:pt idx="10">
                  <c:v>57221.519882000001</c:v>
                </c:pt>
                <c:pt idx="11">
                  <c:v>57214.802170000003</c:v>
                </c:pt>
                <c:pt idx="12">
                  <c:v>57214.802170000003</c:v>
                </c:pt>
                <c:pt idx="13">
                  <c:v>57208.480307999998</c:v>
                </c:pt>
                <c:pt idx="14">
                  <c:v>57200.733383999999</c:v>
                </c:pt>
                <c:pt idx="15">
                  <c:v>57191.925274000001</c:v>
                </c:pt>
                <c:pt idx="16">
                  <c:v>57191.925274000001</c:v>
                </c:pt>
                <c:pt idx="17">
                  <c:v>57186.961788000001</c:v>
                </c:pt>
                <c:pt idx="18">
                  <c:v>57182.513613000003</c:v>
                </c:pt>
                <c:pt idx="19">
                  <c:v>57182.513613000003</c:v>
                </c:pt>
                <c:pt idx="20">
                  <c:v>57167.646089000002</c:v>
                </c:pt>
                <c:pt idx="21">
                  <c:v>57188.348836999998</c:v>
                </c:pt>
                <c:pt idx="22">
                  <c:v>57188.348836999998</c:v>
                </c:pt>
                <c:pt idx="23">
                  <c:v>57188.169004000003</c:v>
                </c:pt>
                <c:pt idx="24">
                  <c:v>57191.389937</c:v>
                </c:pt>
                <c:pt idx="25">
                  <c:v>57191.389937</c:v>
                </c:pt>
                <c:pt idx="26">
                  <c:v>57190.982017000002</c:v>
                </c:pt>
                <c:pt idx="27">
                  <c:v>57201.270504</c:v>
                </c:pt>
                <c:pt idx="28">
                  <c:v>57201.270504</c:v>
                </c:pt>
                <c:pt idx="29">
                  <c:v>57202.394506999997</c:v>
                </c:pt>
                <c:pt idx="30">
                  <c:v>57203.494856999998</c:v>
                </c:pt>
                <c:pt idx="31">
                  <c:v>57203.494856999998</c:v>
                </c:pt>
                <c:pt idx="32">
                  <c:v>57209.94975</c:v>
                </c:pt>
                <c:pt idx="33">
                  <c:v>57213.778836999998</c:v>
                </c:pt>
                <c:pt idx="34">
                  <c:v>57213.778836999998</c:v>
                </c:pt>
                <c:pt idx="35">
                  <c:v>57226.457016</c:v>
                </c:pt>
                <c:pt idx="36">
                  <c:v>57233.999323999997</c:v>
                </c:pt>
                <c:pt idx="37">
                  <c:v>57235.475256999998</c:v>
                </c:pt>
                <c:pt idx="38">
                  <c:v>57235.475256999998</c:v>
                </c:pt>
                <c:pt idx="39">
                  <c:v>57234.659022</c:v>
                </c:pt>
                <c:pt idx="40">
                  <c:v>57236.965224</c:v>
                </c:pt>
                <c:pt idx="41">
                  <c:v>57233.309905000002</c:v>
                </c:pt>
                <c:pt idx="42">
                  <c:v>57231.24</c:v>
                </c:pt>
                <c:pt idx="43">
                  <c:v>57231.24</c:v>
                </c:pt>
                <c:pt idx="44">
                  <c:v>57231.460568000002</c:v>
                </c:pt>
                <c:pt idx="45">
                  <c:v>57229.302804999999</c:v>
                </c:pt>
                <c:pt idx="46">
                  <c:v>57236.468107000001</c:v>
                </c:pt>
                <c:pt idx="47">
                  <c:v>57236.468107000001</c:v>
                </c:pt>
                <c:pt idx="48">
                  <c:v>57239.773986</c:v>
                </c:pt>
                <c:pt idx="49">
                  <c:v>57241.362074999997</c:v>
                </c:pt>
                <c:pt idx="50">
                  <c:v>57249.978954999999</c:v>
                </c:pt>
                <c:pt idx="51">
                  <c:v>57249.978954999999</c:v>
                </c:pt>
                <c:pt idx="52">
                  <c:v>57255.861598000003</c:v>
                </c:pt>
                <c:pt idx="53">
                  <c:v>57263.528251000003</c:v>
                </c:pt>
                <c:pt idx="54">
                  <c:v>57262.191741000002</c:v>
                </c:pt>
                <c:pt idx="55">
                  <c:v>57261.580822999997</c:v>
                </c:pt>
                <c:pt idx="56">
                  <c:v>57261.580822999997</c:v>
                </c:pt>
                <c:pt idx="57">
                  <c:v>57271.107428000003</c:v>
                </c:pt>
                <c:pt idx="58">
                  <c:v>57275.509250000003</c:v>
                </c:pt>
                <c:pt idx="59">
                  <c:v>57275.723641999997</c:v>
                </c:pt>
                <c:pt idx="60">
                  <c:v>57276.818378999997</c:v>
                </c:pt>
                <c:pt idx="61">
                  <c:v>57276.818378999997</c:v>
                </c:pt>
                <c:pt idx="62">
                  <c:v>57276.599089000003</c:v>
                </c:pt>
                <c:pt idx="63">
                  <c:v>57266.605878000002</c:v>
                </c:pt>
                <c:pt idx="64">
                  <c:v>57258.578409000002</c:v>
                </c:pt>
                <c:pt idx="65">
                  <c:v>57258.578409000002</c:v>
                </c:pt>
                <c:pt idx="66">
                  <c:v>57259.520721000001</c:v>
                </c:pt>
                <c:pt idx="67">
                  <c:v>57251.762261999997</c:v>
                </c:pt>
                <c:pt idx="68">
                  <c:v>57249.584290999999</c:v>
                </c:pt>
                <c:pt idx="69">
                  <c:v>57242.974252</c:v>
                </c:pt>
                <c:pt idx="70">
                  <c:v>57240.733178000002</c:v>
                </c:pt>
                <c:pt idx="71">
                  <c:v>57238.275710000002</c:v>
                </c:pt>
                <c:pt idx="72">
                  <c:v>57238.275710000002</c:v>
                </c:pt>
                <c:pt idx="73">
                  <c:v>57235.427642000002</c:v>
                </c:pt>
                <c:pt idx="74">
                  <c:v>57229.687725999996</c:v>
                </c:pt>
                <c:pt idx="75">
                  <c:v>57227.546323000002</c:v>
                </c:pt>
                <c:pt idx="76">
                  <c:v>57241.709075999999</c:v>
                </c:pt>
                <c:pt idx="77">
                  <c:v>57241.709075999999</c:v>
                </c:pt>
                <c:pt idx="78">
                  <c:v>57242.050629999998</c:v>
                </c:pt>
                <c:pt idx="79">
                  <c:v>57242.041603999998</c:v>
                </c:pt>
                <c:pt idx="80">
                  <c:v>57243.254997999997</c:v>
                </c:pt>
                <c:pt idx="81">
                  <c:v>57240.722020000001</c:v>
                </c:pt>
                <c:pt idx="82">
                  <c:v>57239.415528999998</c:v>
                </c:pt>
                <c:pt idx="83">
                  <c:v>57239.415528999998</c:v>
                </c:pt>
                <c:pt idx="84">
                  <c:v>57241.119506000003</c:v>
                </c:pt>
                <c:pt idx="85">
                  <c:v>57244.146675000004</c:v>
                </c:pt>
                <c:pt idx="86">
                  <c:v>57244.721262999999</c:v>
                </c:pt>
                <c:pt idx="87">
                  <c:v>57239.226516000002</c:v>
                </c:pt>
                <c:pt idx="88">
                  <c:v>57239.226516000002</c:v>
                </c:pt>
                <c:pt idx="89">
                  <c:v>57236.822659999998</c:v>
                </c:pt>
                <c:pt idx="90">
                  <c:v>57241.134578999998</c:v>
                </c:pt>
                <c:pt idx="91">
                  <c:v>57238.327166000003</c:v>
                </c:pt>
                <c:pt idx="92">
                  <c:v>57224.327127999997</c:v>
                </c:pt>
                <c:pt idx="93">
                  <c:v>57224.327127999997</c:v>
                </c:pt>
                <c:pt idx="94">
                  <c:v>57224.327127999997</c:v>
                </c:pt>
                <c:pt idx="95">
                  <c:v>57224.327127999997</c:v>
                </c:pt>
                <c:pt idx="96">
                  <c:v>57223.207365000002</c:v>
                </c:pt>
                <c:pt idx="97">
                  <c:v>57223.207365000002</c:v>
                </c:pt>
                <c:pt idx="98">
                  <c:v>57223.207365000002</c:v>
                </c:pt>
                <c:pt idx="99">
                  <c:v>57223.207365000002</c:v>
                </c:pt>
                <c:pt idx="100">
                  <c:v>57223.207365000002</c:v>
                </c:pt>
                <c:pt idx="101">
                  <c:v>57223.207365000002</c:v>
                </c:pt>
                <c:pt idx="102">
                  <c:v>57223.207365000002</c:v>
                </c:pt>
                <c:pt idx="103">
                  <c:v>57186.108972000002</c:v>
                </c:pt>
                <c:pt idx="104">
                  <c:v>57186.108972000002</c:v>
                </c:pt>
                <c:pt idx="105">
                  <c:v>57192.688000000002</c:v>
                </c:pt>
                <c:pt idx="106">
                  <c:v>57197.208512999998</c:v>
                </c:pt>
                <c:pt idx="107">
                  <c:v>57205.695750999999</c:v>
                </c:pt>
                <c:pt idx="108">
                  <c:v>57205.695750999999</c:v>
                </c:pt>
                <c:pt idx="109">
                  <c:v>57205.100543</c:v>
                </c:pt>
                <c:pt idx="110">
                  <c:v>57211.35181</c:v>
                </c:pt>
                <c:pt idx="111">
                  <c:v>57214.683674</c:v>
                </c:pt>
                <c:pt idx="112">
                  <c:v>57213.389908999998</c:v>
                </c:pt>
                <c:pt idx="113">
                  <c:v>57208.869358999997</c:v>
                </c:pt>
                <c:pt idx="114">
                  <c:v>57208.869358999997</c:v>
                </c:pt>
                <c:pt idx="115">
                  <c:v>57206.096624999998</c:v>
                </c:pt>
                <c:pt idx="116">
                  <c:v>57200.598958000002</c:v>
                </c:pt>
                <c:pt idx="117">
                  <c:v>57199.898461999997</c:v>
                </c:pt>
                <c:pt idx="118">
                  <c:v>57201.377804999996</c:v>
                </c:pt>
                <c:pt idx="119">
                  <c:v>57201.377804999996</c:v>
                </c:pt>
                <c:pt idx="120">
                  <c:v>57201.377804999996</c:v>
                </c:pt>
                <c:pt idx="121">
                  <c:v>57201.377804999996</c:v>
                </c:pt>
                <c:pt idx="122">
                  <c:v>57201.377804999996</c:v>
                </c:pt>
                <c:pt idx="123">
                  <c:v>57204.529212000001</c:v>
                </c:pt>
                <c:pt idx="124">
                  <c:v>57204.529212000001</c:v>
                </c:pt>
                <c:pt idx="125">
                  <c:v>57204.067130000003</c:v>
                </c:pt>
                <c:pt idx="126">
                  <c:v>57204.987452000001</c:v>
                </c:pt>
                <c:pt idx="127">
                  <c:v>57207.734923000004</c:v>
                </c:pt>
                <c:pt idx="128">
                  <c:v>57209.471791000004</c:v>
                </c:pt>
                <c:pt idx="129">
                  <c:v>57209.471791000004</c:v>
                </c:pt>
                <c:pt idx="130">
                  <c:v>57210.883376999998</c:v>
                </c:pt>
                <c:pt idx="131">
                  <c:v>57215.008039</c:v>
                </c:pt>
                <c:pt idx="132">
                  <c:v>57213.436975999997</c:v>
                </c:pt>
                <c:pt idx="133">
                  <c:v>57216.147266</c:v>
                </c:pt>
                <c:pt idx="134">
                  <c:v>57216.147266</c:v>
                </c:pt>
                <c:pt idx="135">
                  <c:v>57218.603134999998</c:v>
                </c:pt>
                <c:pt idx="136">
                  <c:v>57221.116728000001</c:v>
                </c:pt>
                <c:pt idx="137">
                  <c:v>57225.537638000002</c:v>
                </c:pt>
                <c:pt idx="138">
                  <c:v>57225.537638000002</c:v>
                </c:pt>
                <c:pt idx="139">
                  <c:v>57231.212265000002</c:v>
                </c:pt>
                <c:pt idx="140">
                  <c:v>57254.382862999999</c:v>
                </c:pt>
                <c:pt idx="141">
                  <c:v>57263.851998999999</c:v>
                </c:pt>
                <c:pt idx="142">
                  <c:v>57268.148144999999</c:v>
                </c:pt>
                <c:pt idx="143">
                  <c:v>57271.349920000001</c:v>
                </c:pt>
                <c:pt idx="144">
                  <c:v>57271.349920000001</c:v>
                </c:pt>
                <c:pt idx="145">
                  <c:v>57273.857684000002</c:v>
                </c:pt>
                <c:pt idx="146">
                  <c:v>57269.561848999998</c:v>
                </c:pt>
                <c:pt idx="147">
                  <c:v>57270.600971</c:v>
                </c:pt>
                <c:pt idx="148">
                  <c:v>57270.600971</c:v>
                </c:pt>
                <c:pt idx="149">
                  <c:v>57272.394108</c:v>
                </c:pt>
                <c:pt idx="150">
                  <c:v>57272.681080000002</c:v>
                </c:pt>
                <c:pt idx="151">
                  <c:v>57269.395536000004</c:v>
                </c:pt>
                <c:pt idx="152">
                  <c:v>57261.406590999999</c:v>
                </c:pt>
                <c:pt idx="153">
                  <c:v>57261.077008</c:v>
                </c:pt>
                <c:pt idx="154">
                  <c:v>57261.077008</c:v>
                </c:pt>
                <c:pt idx="155">
                  <c:v>57250.378214999997</c:v>
                </c:pt>
                <c:pt idx="156">
                  <c:v>57286.238023999998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0A-47F9-B8D7-B6378B0533B5}"/>
            </c:ext>
          </c:extLst>
        </c:ser>
        <c:ser>
          <c:idx val="1"/>
          <c:order val="1"/>
          <c:tx>
            <c:strRef>
              <c:f>output0!$B$1</c:f>
              <c:strCache>
                <c:ptCount val="1"/>
                <c:pt idx="0">
                  <c:v>emaSmall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output0!$B$2:$B$158</c:f>
              <c:numCache>
                <c:formatCode>General</c:formatCode>
                <c:ptCount val="157"/>
                <c:pt idx="0">
                  <c:v>57236.772579999997</c:v>
                </c:pt>
                <c:pt idx="1">
                  <c:v>57236.772579999997</c:v>
                </c:pt>
                <c:pt idx="2">
                  <c:v>57236.772579999997</c:v>
                </c:pt>
                <c:pt idx="3">
                  <c:v>57236.772579999997</c:v>
                </c:pt>
                <c:pt idx="4">
                  <c:v>57236.772579999997</c:v>
                </c:pt>
                <c:pt idx="5">
                  <c:v>57235.369591000002</c:v>
                </c:pt>
                <c:pt idx="6">
                  <c:v>57234.434265000004</c:v>
                </c:pt>
                <c:pt idx="7">
                  <c:v>57233.161375000003</c:v>
                </c:pt>
                <c:pt idx="8">
                  <c:v>57230.519691000001</c:v>
                </c:pt>
                <c:pt idx="9">
                  <c:v>57228.758567999997</c:v>
                </c:pt>
                <c:pt idx="10">
                  <c:v>57226.345672000003</c:v>
                </c:pt>
                <c:pt idx="11">
                  <c:v>57222.497838000003</c:v>
                </c:pt>
                <c:pt idx="12">
                  <c:v>57219.932615999998</c:v>
                </c:pt>
                <c:pt idx="13">
                  <c:v>57216.115180000001</c:v>
                </c:pt>
                <c:pt idx="14">
                  <c:v>57210.987914999998</c:v>
                </c:pt>
                <c:pt idx="15">
                  <c:v>57204.633700999999</c:v>
                </c:pt>
                <c:pt idx="16">
                  <c:v>57200.397558999997</c:v>
                </c:pt>
                <c:pt idx="17">
                  <c:v>57195.918967999998</c:v>
                </c:pt>
                <c:pt idx="18">
                  <c:v>57191.450516999997</c:v>
                </c:pt>
                <c:pt idx="19">
                  <c:v>57188.471549000002</c:v>
                </c:pt>
                <c:pt idx="20">
                  <c:v>57181.529729000002</c:v>
                </c:pt>
                <c:pt idx="21">
                  <c:v>57183.802765</c:v>
                </c:pt>
                <c:pt idx="22">
                  <c:v>57185.318121999997</c:v>
                </c:pt>
                <c:pt idx="23">
                  <c:v>57186.268415999999</c:v>
                </c:pt>
                <c:pt idx="24">
                  <c:v>57187.975590000002</c:v>
                </c:pt>
                <c:pt idx="25">
                  <c:v>57189.113705999996</c:v>
                </c:pt>
                <c:pt idx="26">
                  <c:v>57189.736475999998</c:v>
                </c:pt>
                <c:pt idx="27">
                  <c:v>57193.581151999999</c:v>
                </c:pt>
                <c:pt idx="28">
                  <c:v>57196.144268999997</c:v>
                </c:pt>
                <c:pt idx="29">
                  <c:v>57198.227681999997</c:v>
                </c:pt>
                <c:pt idx="30">
                  <c:v>57199.983407</c:v>
                </c:pt>
                <c:pt idx="31">
                  <c:v>57201.153890000001</c:v>
                </c:pt>
                <c:pt idx="32">
                  <c:v>57204.085844000001</c:v>
                </c:pt>
                <c:pt idx="33">
                  <c:v>57207.316842</c:v>
                </c:pt>
                <c:pt idx="34">
                  <c:v>57209.470840000002</c:v>
                </c:pt>
                <c:pt idx="35">
                  <c:v>57215.132898999997</c:v>
                </c:pt>
                <c:pt idx="36">
                  <c:v>57221.421707000001</c:v>
                </c:pt>
                <c:pt idx="37">
                  <c:v>57226.106224000003</c:v>
                </c:pt>
                <c:pt idx="38">
                  <c:v>57229.229234999999</c:v>
                </c:pt>
                <c:pt idx="39">
                  <c:v>57231.039164000002</c:v>
                </c:pt>
                <c:pt idx="40">
                  <c:v>57233.014517000003</c:v>
                </c:pt>
                <c:pt idx="41">
                  <c:v>57233.112979999998</c:v>
                </c:pt>
                <c:pt idx="42">
                  <c:v>57232.488653</c:v>
                </c:pt>
                <c:pt idx="43">
                  <c:v>57232.072436000002</c:v>
                </c:pt>
                <c:pt idx="44">
                  <c:v>57231.868479999997</c:v>
                </c:pt>
                <c:pt idx="45">
                  <c:v>57231.013254999998</c:v>
                </c:pt>
                <c:pt idx="46">
                  <c:v>57232.831538999999</c:v>
                </c:pt>
                <c:pt idx="47">
                  <c:v>57234.043727999997</c:v>
                </c:pt>
                <c:pt idx="48">
                  <c:v>57235.953814</c:v>
                </c:pt>
                <c:pt idx="49">
                  <c:v>57237.756567999997</c:v>
                </c:pt>
                <c:pt idx="50">
                  <c:v>57241.830696999998</c:v>
                </c:pt>
                <c:pt idx="51">
                  <c:v>57244.546782999998</c:v>
                </c:pt>
                <c:pt idx="52">
                  <c:v>57248.318388</c:v>
                </c:pt>
                <c:pt idx="53">
                  <c:v>57253.388341999998</c:v>
                </c:pt>
                <c:pt idx="54">
                  <c:v>57256.322808999998</c:v>
                </c:pt>
                <c:pt idx="55">
                  <c:v>57258.07548</c:v>
                </c:pt>
                <c:pt idx="56">
                  <c:v>57259.243928000004</c:v>
                </c:pt>
                <c:pt idx="57">
                  <c:v>57263.198428000003</c:v>
                </c:pt>
                <c:pt idx="58">
                  <c:v>57267.302035000001</c:v>
                </c:pt>
                <c:pt idx="59">
                  <c:v>57270.109236999997</c:v>
                </c:pt>
                <c:pt idx="60">
                  <c:v>57272.345617999999</c:v>
                </c:pt>
                <c:pt idx="61">
                  <c:v>57273.836538000003</c:v>
                </c:pt>
                <c:pt idx="62">
                  <c:v>57274.757388999999</c:v>
                </c:pt>
                <c:pt idx="63">
                  <c:v>57272.040219000002</c:v>
                </c:pt>
                <c:pt idx="64">
                  <c:v>57267.552948999997</c:v>
                </c:pt>
                <c:pt idx="65">
                  <c:v>57264.561435000003</c:v>
                </c:pt>
                <c:pt idx="66">
                  <c:v>57262.881197000002</c:v>
                </c:pt>
                <c:pt idx="67">
                  <c:v>57259.174885</c:v>
                </c:pt>
                <c:pt idx="68">
                  <c:v>57255.978021000003</c:v>
                </c:pt>
                <c:pt idx="69">
                  <c:v>57251.643430999997</c:v>
                </c:pt>
                <c:pt idx="70">
                  <c:v>57248.006679999999</c:v>
                </c:pt>
                <c:pt idx="71">
                  <c:v>57244.763023</c:v>
                </c:pt>
                <c:pt idx="72">
                  <c:v>57242.600586</c:v>
                </c:pt>
                <c:pt idx="73">
                  <c:v>57240.209604000003</c:v>
                </c:pt>
                <c:pt idx="74">
                  <c:v>57236.702311000001</c:v>
                </c:pt>
                <c:pt idx="75">
                  <c:v>57233.650314999999</c:v>
                </c:pt>
                <c:pt idx="76">
                  <c:v>57236.336568999999</c:v>
                </c:pt>
                <c:pt idx="77">
                  <c:v>57238.127403999999</c:v>
                </c:pt>
                <c:pt idx="78">
                  <c:v>57239.435146000003</c:v>
                </c:pt>
                <c:pt idx="79">
                  <c:v>57240.303965999999</c:v>
                </c:pt>
                <c:pt idx="80">
                  <c:v>57241.287643000003</c:v>
                </c:pt>
                <c:pt idx="81">
                  <c:v>57241.099102</c:v>
                </c:pt>
                <c:pt idx="82">
                  <c:v>57240.537910999999</c:v>
                </c:pt>
                <c:pt idx="83">
                  <c:v>57240.163783999997</c:v>
                </c:pt>
                <c:pt idx="84">
                  <c:v>57240.482358000001</c:v>
                </c:pt>
                <c:pt idx="85">
                  <c:v>57241.703797000002</c:v>
                </c:pt>
                <c:pt idx="86">
                  <c:v>57242.709619000001</c:v>
                </c:pt>
                <c:pt idx="87">
                  <c:v>57241.548584999997</c:v>
                </c:pt>
                <c:pt idx="88">
                  <c:v>57240.774561999999</c:v>
                </c:pt>
                <c:pt idx="89">
                  <c:v>57239.457261000003</c:v>
                </c:pt>
                <c:pt idx="90">
                  <c:v>57240.016366999997</c:v>
                </c:pt>
                <c:pt idx="91">
                  <c:v>57239.453300000001</c:v>
                </c:pt>
                <c:pt idx="92">
                  <c:v>57234.411243000002</c:v>
                </c:pt>
                <c:pt idx="93">
                  <c:v>57231.049871000003</c:v>
                </c:pt>
                <c:pt idx="94">
                  <c:v>57228.808957000001</c:v>
                </c:pt>
                <c:pt idx="95">
                  <c:v>57227.315014</c:v>
                </c:pt>
                <c:pt idx="96">
                  <c:v>57225.945798000001</c:v>
                </c:pt>
                <c:pt idx="97">
                  <c:v>57225.032986999999</c:v>
                </c:pt>
                <c:pt idx="98">
                  <c:v>57224.424445999997</c:v>
                </c:pt>
                <c:pt idx="99">
                  <c:v>57224.018752000004</c:v>
                </c:pt>
                <c:pt idx="100">
                  <c:v>57223.748290000003</c:v>
                </c:pt>
                <c:pt idx="101">
                  <c:v>57223.567982</c:v>
                </c:pt>
                <c:pt idx="102">
                  <c:v>57223.447776000001</c:v>
                </c:pt>
                <c:pt idx="103">
                  <c:v>57211.001508000001</c:v>
                </c:pt>
                <c:pt idx="104">
                  <c:v>57202.703995999997</c:v>
                </c:pt>
                <c:pt idx="105">
                  <c:v>57199.365331000001</c:v>
                </c:pt>
                <c:pt idx="106">
                  <c:v>57198.646392000002</c:v>
                </c:pt>
                <c:pt idx="107">
                  <c:v>57200.996178000001</c:v>
                </c:pt>
                <c:pt idx="108">
                  <c:v>57202.562702000003</c:v>
                </c:pt>
                <c:pt idx="109">
                  <c:v>57203.408648999997</c:v>
                </c:pt>
                <c:pt idx="110">
                  <c:v>57206.056369999998</c:v>
                </c:pt>
                <c:pt idx="111">
                  <c:v>57208.932137999996</c:v>
                </c:pt>
                <c:pt idx="112">
                  <c:v>57210.418061999997</c:v>
                </c:pt>
                <c:pt idx="113">
                  <c:v>57209.901827000002</c:v>
                </c:pt>
                <c:pt idx="114">
                  <c:v>57209.557671000002</c:v>
                </c:pt>
                <c:pt idx="115">
                  <c:v>57208.403988999999</c:v>
                </c:pt>
                <c:pt idx="116">
                  <c:v>57205.802312</c:v>
                </c:pt>
                <c:pt idx="117">
                  <c:v>57203.834362000001</c:v>
                </c:pt>
                <c:pt idx="118">
                  <c:v>57203.015509999997</c:v>
                </c:pt>
                <c:pt idx="119">
                  <c:v>57202.469607999999</c:v>
                </c:pt>
                <c:pt idx="120">
                  <c:v>57202.105673999999</c:v>
                </c:pt>
                <c:pt idx="121">
                  <c:v>57201.863051</c:v>
                </c:pt>
                <c:pt idx="122">
                  <c:v>57201.701302000001</c:v>
                </c:pt>
                <c:pt idx="123">
                  <c:v>57202.643939000001</c:v>
                </c:pt>
                <c:pt idx="124">
                  <c:v>57203.272362999996</c:v>
                </c:pt>
                <c:pt idx="125">
                  <c:v>57203.537285999999</c:v>
                </c:pt>
                <c:pt idx="126">
                  <c:v>57204.020673999999</c:v>
                </c:pt>
                <c:pt idx="127">
                  <c:v>57205.258757000003</c:v>
                </c:pt>
                <c:pt idx="128">
                  <c:v>57206.663101999999</c:v>
                </c:pt>
                <c:pt idx="129">
                  <c:v>57207.599330999998</c:v>
                </c:pt>
                <c:pt idx="130">
                  <c:v>57208.694013</c:v>
                </c:pt>
                <c:pt idx="131">
                  <c:v>57210.798688000003</c:v>
                </c:pt>
                <c:pt idx="132">
                  <c:v>57211.678118000003</c:v>
                </c:pt>
                <c:pt idx="133">
                  <c:v>57213.167834</c:v>
                </c:pt>
                <c:pt idx="134">
                  <c:v>57214.160978</c:v>
                </c:pt>
                <c:pt idx="135">
                  <c:v>57215.641696999999</c:v>
                </c:pt>
                <c:pt idx="136">
                  <c:v>57217.466707</c:v>
                </c:pt>
                <c:pt idx="137">
                  <c:v>57220.157016999998</c:v>
                </c:pt>
                <c:pt idx="138">
                  <c:v>57221.950557999997</c:v>
                </c:pt>
                <c:pt idx="139">
                  <c:v>57225.037793000003</c:v>
                </c:pt>
                <c:pt idx="140">
                  <c:v>57234.819482999999</c:v>
                </c:pt>
                <c:pt idx="141">
                  <c:v>57244.496987999999</c:v>
                </c:pt>
                <c:pt idx="142">
                  <c:v>57252.380706999997</c:v>
                </c:pt>
                <c:pt idx="143">
                  <c:v>57258.703778000003</c:v>
                </c:pt>
                <c:pt idx="144">
                  <c:v>57262.919158999997</c:v>
                </c:pt>
                <c:pt idx="145">
                  <c:v>57266.565333999999</c:v>
                </c:pt>
                <c:pt idx="146">
                  <c:v>57267.564171999999</c:v>
                </c:pt>
                <c:pt idx="147">
                  <c:v>57268.576438999997</c:v>
                </c:pt>
                <c:pt idx="148">
                  <c:v>57269.251282999998</c:v>
                </c:pt>
                <c:pt idx="149">
                  <c:v>57270.298890999999</c:v>
                </c:pt>
                <c:pt idx="150">
                  <c:v>57271.092954</c:v>
                </c:pt>
                <c:pt idx="151">
                  <c:v>57270.527148000001</c:v>
                </c:pt>
                <c:pt idx="152">
                  <c:v>57267.486962000003</c:v>
                </c:pt>
                <c:pt idx="153">
                  <c:v>57265.350311000002</c:v>
                </c:pt>
                <c:pt idx="154">
                  <c:v>57263.925876000001</c:v>
                </c:pt>
                <c:pt idx="155">
                  <c:v>57259.409989</c:v>
                </c:pt>
                <c:pt idx="156">
                  <c:v>57268.352668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0A-47F9-B8D7-B6378B0533B5}"/>
            </c:ext>
          </c:extLst>
        </c:ser>
        <c:ser>
          <c:idx val="2"/>
          <c:order val="2"/>
          <c:tx>
            <c:strRef>
              <c:f>output0!$C$1</c:f>
              <c:strCache>
                <c:ptCount val="1"/>
                <c:pt idx="0">
                  <c:v>emaLarge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output0!$C$2:$C$158</c:f>
              <c:numCache>
                <c:formatCode>General</c:formatCode>
                <c:ptCount val="157"/>
                <c:pt idx="0">
                  <c:v>57234.950714999999</c:v>
                </c:pt>
                <c:pt idx="1">
                  <c:v>57234.950714999999</c:v>
                </c:pt>
                <c:pt idx="2">
                  <c:v>57234.950714999999</c:v>
                </c:pt>
                <c:pt idx="3">
                  <c:v>57234.950714999999</c:v>
                </c:pt>
                <c:pt idx="4">
                  <c:v>57234.950714999999</c:v>
                </c:pt>
                <c:pt idx="5">
                  <c:v>57234.950714999999</c:v>
                </c:pt>
                <c:pt idx="6">
                  <c:v>57234.950714999999</c:v>
                </c:pt>
                <c:pt idx="7">
                  <c:v>57234.950714999999</c:v>
                </c:pt>
                <c:pt idx="8">
                  <c:v>57232.791961000003</c:v>
                </c:pt>
                <c:pt idx="9">
                  <c:v>57231.112930000003</c:v>
                </c:pt>
                <c:pt idx="10">
                  <c:v>57228.981141999997</c:v>
                </c:pt>
                <c:pt idx="11">
                  <c:v>57225.830259000002</c:v>
                </c:pt>
                <c:pt idx="12">
                  <c:v>57223.379572999998</c:v>
                </c:pt>
                <c:pt idx="13">
                  <c:v>57220.068625</c:v>
                </c:pt>
                <c:pt idx="14">
                  <c:v>57215.771905000001</c:v>
                </c:pt>
                <c:pt idx="15">
                  <c:v>57210.472652999997</c:v>
                </c:pt>
                <c:pt idx="16">
                  <c:v>57206.351014</c:v>
                </c:pt>
                <c:pt idx="17">
                  <c:v>57202.042297</c:v>
                </c:pt>
                <c:pt idx="18">
                  <c:v>57197.702589</c:v>
                </c:pt>
                <c:pt idx="19">
                  <c:v>57194.327260999999</c:v>
                </c:pt>
                <c:pt idx="20">
                  <c:v>57188.398112000003</c:v>
                </c:pt>
                <c:pt idx="21">
                  <c:v>57188.387161999999</c:v>
                </c:pt>
                <c:pt idx="22">
                  <c:v>57188.378644999997</c:v>
                </c:pt>
                <c:pt idx="23">
                  <c:v>57188.332058</c:v>
                </c:pt>
                <c:pt idx="24">
                  <c:v>57189.011587000001</c:v>
                </c:pt>
                <c:pt idx="25">
                  <c:v>57189.540109000001</c:v>
                </c:pt>
                <c:pt idx="26">
                  <c:v>57189.860532999999</c:v>
                </c:pt>
                <c:pt idx="27">
                  <c:v>57192.396081999999</c:v>
                </c:pt>
                <c:pt idx="28">
                  <c:v>57194.368176000004</c:v>
                </c:pt>
                <c:pt idx="29">
                  <c:v>57196.151805000001</c:v>
                </c:pt>
                <c:pt idx="30">
                  <c:v>57197.783594</c:v>
                </c:pt>
                <c:pt idx="31">
                  <c:v>57199.052764</c:v>
                </c:pt>
                <c:pt idx="32">
                  <c:v>57201.474316</c:v>
                </c:pt>
                <c:pt idx="33">
                  <c:v>57204.208654000002</c:v>
                </c:pt>
                <c:pt idx="34">
                  <c:v>57206.335361999998</c:v>
                </c:pt>
                <c:pt idx="35">
                  <c:v>57210.806839999997</c:v>
                </c:pt>
                <c:pt idx="36">
                  <c:v>57215.960725999998</c:v>
                </c:pt>
                <c:pt idx="37">
                  <c:v>57220.297288000002</c:v>
                </c:pt>
                <c:pt idx="38">
                  <c:v>57223.670169999998</c:v>
                </c:pt>
                <c:pt idx="39">
                  <c:v>57226.112136999996</c:v>
                </c:pt>
                <c:pt idx="40">
                  <c:v>57228.523933999997</c:v>
                </c:pt>
                <c:pt idx="41">
                  <c:v>57229.587483000003</c:v>
                </c:pt>
                <c:pt idx="42">
                  <c:v>57229.954708999998</c:v>
                </c:pt>
                <c:pt idx="43">
                  <c:v>57230.240330000001</c:v>
                </c:pt>
                <c:pt idx="44">
                  <c:v>57230.511493999998</c:v>
                </c:pt>
                <c:pt idx="45">
                  <c:v>57230.242896000003</c:v>
                </c:pt>
                <c:pt idx="46">
                  <c:v>57231.626276000003</c:v>
                </c:pt>
                <c:pt idx="47">
                  <c:v>57232.702238999998</c:v>
                </c:pt>
                <c:pt idx="48">
                  <c:v>57234.273738000004</c:v>
                </c:pt>
                <c:pt idx="49">
                  <c:v>57235.848923999998</c:v>
                </c:pt>
                <c:pt idx="50">
                  <c:v>57238.988931</c:v>
                </c:pt>
                <c:pt idx="51">
                  <c:v>57241.431157999999</c:v>
                </c:pt>
                <c:pt idx="52">
                  <c:v>57244.637923000002</c:v>
                </c:pt>
                <c:pt idx="53">
                  <c:v>57248.835772999999</c:v>
                </c:pt>
                <c:pt idx="54">
                  <c:v>57251.803765999997</c:v>
                </c:pt>
                <c:pt idx="55">
                  <c:v>57253.976446000001</c:v>
                </c:pt>
                <c:pt idx="56">
                  <c:v>57255.666307</c:v>
                </c:pt>
                <c:pt idx="57">
                  <c:v>57259.097667000002</c:v>
                </c:pt>
                <c:pt idx="58">
                  <c:v>57262.744685999998</c:v>
                </c:pt>
                <c:pt idx="59">
                  <c:v>57265.628898000003</c:v>
                </c:pt>
                <c:pt idx="60">
                  <c:v>57268.115449999998</c:v>
                </c:pt>
                <c:pt idx="61">
                  <c:v>57270.049434</c:v>
                </c:pt>
                <c:pt idx="62">
                  <c:v>57271.504912999997</c:v>
                </c:pt>
                <c:pt idx="63">
                  <c:v>57270.416237999998</c:v>
                </c:pt>
                <c:pt idx="64">
                  <c:v>57267.785609999999</c:v>
                </c:pt>
                <c:pt idx="65">
                  <c:v>57265.739565000003</c:v>
                </c:pt>
                <c:pt idx="66">
                  <c:v>57264.357600000003</c:v>
                </c:pt>
                <c:pt idx="67">
                  <c:v>57261.558636000002</c:v>
                </c:pt>
                <c:pt idx="68">
                  <c:v>57258.897669999998</c:v>
                </c:pt>
                <c:pt idx="69">
                  <c:v>57255.359132999998</c:v>
                </c:pt>
                <c:pt idx="70">
                  <c:v>57252.108920999999</c:v>
                </c:pt>
                <c:pt idx="71">
                  <c:v>57249.034873999997</c:v>
                </c:pt>
                <c:pt idx="72">
                  <c:v>57246.643948999998</c:v>
                </c:pt>
                <c:pt idx="73">
                  <c:v>57244.151436</c:v>
                </c:pt>
                <c:pt idx="74">
                  <c:v>57240.937277999998</c:v>
                </c:pt>
                <c:pt idx="75">
                  <c:v>57237.961510000001</c:v>
                </c:pt>
                <c:pt idx="76">
                  <c:v>57238.794303000002</c:v>
                </c:pt>
                <c:pt idx="77">
                  <c:v>57239.442029999998</c:v>
                </c:pt>
                <c:pt idx="78">
                  <c:v>57240.021718999997</c:v>
                </c:pt>
                <c:pt idx="79">
                  <c:v>57240.470582000002</c:v>
                </c:pt>
                <c:pt idx="80">
                  <c:v>57241.089340999999</c:v>
                </c:pt>
                <c:pt idx="81">
                  <c:v>57241.007713999999</c:v>
                </c:pt>
                <c:pt idx="82">
                  <c:v>57240.653895000003</c:v>
                </c:pt>
                <c:pt idx="83">
                  <c:v>57240.378703000002</c:v>
                </c:pt>
                <c:pt idx="84">
                  <c:v>57240.543325999999</c:v>
                </c:pt>
                <c:pt idx="85">
                  <c:v>57241.344069999999</c:v>
                </c:pt>
                <c:pt idx="86">
                  <c:v>57242.094556999997</c:v>
                </c:pt>
                <c:pt idx="87">
                  <c:v>57241.457215000002</c:v>
                </c:pt>
                <c:pt idx="88">
                  <c:v>57240.961503999999</c:v>
                </c:pt>
                <c:pt idx="89">
                  <c:v>57240.041761</c:v>
                </c:pt>
                <c:pt idx="90">
                  <c:v>57240.284609000002</c:v>
                </c:pt>
                <c:pt idx="91">
                  <c:v>57239.849622000002</c:v>
                </c:pt>
                <c:pt idx="92">
                  <c:v>57236.400178999997</c:v>
                </c:pt>
                <c:pt idx="93">
                  <c:v>57233.717278999997</c:v>
                </c:pt>
                <c:pt idx="94">
                  <c:v>57231.630577999997</c:v>
                </c:pt>
                <c:pt idx="95">
                  <c:v>57230.007589000001</c:v>
                </c:pt>
                <c:pt idx="96">
                  <c:v>57228.496427999999</c:v>
                </c:pt>
                <c:pt idx="97">
                  <c:v>57227.321081000002</c:v>
                </c:pt>
                <c:pt idx="98">
                  <c:v>57226.406922000002</c:v>
                </c:pt>
                <c:pt idx="99">
                  <c:v>57225.695909000002</c:v>
                </c:pt>
                <c:pt idx="100">
                  <c:v>57225.142898999999</c:v>
                </c:pt>
                <c:pt idx="101">
                  <c:v>57224.712781000002</c:v>
                </c:pt>
                <c:pt idx="102">
                  <c:v>57224.378244</c:v>
                </c:pt>
                <c:pt idx="103">
                  <c:v>57215.873960999998</c:v>
                </c:pt>
                <c:pt idx="104">
                  <c:v>57209.259518999999</c:v>
                </c:pt>
                <c:pt idx="105">
                  <c:v>57205.576958999998</c:v>
                </c:pt>
                <c:pt idx="106">
                  <c:v>57203.717304999998</c:v>
                </c:pt>
                <c:pt idx="107">
                  <c:v>57204.156959</c:v>
                </c:pt>
                <c:pt idx="108">
                  <c:v>57204.498913000003</c:v>
                </c:pt>
                <c:pt idx="109">
                  <c:v>57204.632609</c:v>
                </c:pt>
                <c:pt idx="110">
                  <c:v>57206.125764999997</c:v>
                </c:pt>
                <c:pt idx="111">
                  <c:v>57208.027521999997</c:v>
                </c:pt>
                <c:pt idx="112">
                  <c:v>57209.219164000002</c:v>
                </c:pt>
                <c:pt idx="113">
                  <c:v>57209.141429000003</c:v>
                </c:pt>
                <c:pt idx="114">
                  <c:v>57209.080969000002</c:v>
                </c:pt>
                <c:pt idx="115">
                  <c:v>57208.417781999997</c:v>
                </c:pt>
                <c:pt idx="116">
                  <c:v>57206.680265000003</c:v>
                </c:pt>
                <c:pt idx="117">
                  <c:v>57205.173197999997</c:v>
                </c:pt>
                <c:pt idx="118">
                  <c:v>57204.329776999999</c:v>
                </c:pt>
                <c:pt idx="119">
                  <c:v>57203.673782999998</c:v>
                </c:pt>
                <c:pt idx="120">
                  <c:v>57203.163566000003</c:v>
                </c:pt>
                <c:pt idx="121">
                  <c:v>57202.766730000003</c:v>
                </c:pt>
                <c:pt idx="122">
                  <c:v>57202.458079999997</c:v>
                </c:pt>
                <c:pt idx="123">
                  <c:v>57202.918332000001</c:v>
                </c:pt>
                <c:pt idx="124">
                  <c:v>57203.276304999999</c:v>
                </c:pt>
                <c:pt idx="125">
                  <c:v>57203.452043999998</c:v>
                </c:pt>
                <c:pt idx="126">
                  <c:v>57203.793246000001</c:v>
                </c:pt>
                <c:pt idx="127">
                  <c:v>57204.669174000002</c:v>
                </c:pt>
                <c:pt idx="128">
                  <c:v>57205.736422000002</c:v>
                </c:pt>
                <c:pt idx="129">
                  <c:v>57206.566504000002</c:v>
                </c:pt>
                <c:pt idx="130">
                  <c:v>57207.525808999999</c:v>
                </c:pt>
                <c:pt idx="131">
                  <c:v>57209.188526999998</c:v>
                </c:pt>
                <c:pt idx="132">
                  <c:v>57210.132626999999</c:v>
                </c:pt>
                <c:pt idx="133">
                  <c:v>57211.469212999997</c:v>
                </c:pt>
                <c:pt idx="134">
                  <c:v>57212.508779999996</c:v>
                </c:pt>
                <c:pt idx="135">
                  <c:v>57213.863081000003</c:v>
                </c:pt>
                <c:pt idx="136">
                  <c:v>57215.475003</c:v>
                </c:pt>
                <c:pt idx="137">
                  <c:v>57217.711144000001</c:v>
                </c:pt>
                <c:pt idx="138">
                  <c:v>57219.450364999997</c:v>
                </c:pt>
                <c:pt idx="139">
                  <c:v>57222.064120000003</c:v>
                </c:pt>
                <c:pt idx="140">
                  <c:v>57229.246062999999</c:v>
                </c:pt>
                <c:pt idx="141">
                  <c:v>57236.936270999999</c:v>
                </c:pt>
                <c:pt idx="142">
                  <c:v>57243.872242999998</c:v>
                </c:pt>
                <c:pt idx="143">
                  <c:v>57249.978393999998</c:v>
                </c:pt>
                <c:pt idx="144">
                  <c:v>57254.727621999999</c:v>
                </c:pt>
                <c:pt idx="145">
                  <c:v>57258.978747000001</c:v>
                </c:pt>
                <c:pt idx="146">
                  <c:v>57261.330546999998</c:v>
                </c:pt>
                <c:pt idx="147">
                  <c:v>57263.390640999998</c:v>
                </c:pt>
                <c:pt idx="148">
                  <c:v>57264.992937000003</c:v>
                </c:pt>
                <c:pt idx="149">
                  <c:v>57266.637641000001</c:v>
                </c:pt>
                <c:pt idx="150">
                  <c:v>57267.980627999998</c:v>
                </c:pt>
                <c:pt idx="151">
                  <c:v>57268.295052000001</c:v>
                </c:pt>
                <c:pt idx="152">
                  <c:v>57266.764282999997</c:v>
                </c:pt>
                <c:pt idx="153">
                  <c:v>57265.500443999998</c:v>
                </c:pt>
                <c:pt idx="154">
                  <c:v>57264.517458000002</c:v>
                </c:pt>
                <c:pt idx="155">
                  <c:v>57261.375403999999</c:v>
                </c:pt>
                <c:pt idx="156">
                  <c:v>57266.900431000002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0A-47F9-B8D7-B6378B0533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07858560"/>
        <c:axId val="507852328"/>
      </c:lineChart>
      <c:catAx>
        <c:axId val="507858560"/>
        <c:scaling>
          <c:orientation val="minMax"/>
        </c:scaling>
        <c:delete val="1"/>
        <c:axPos val="b"/>
        <c:majorTickMark val="none"/>
        <c:minorTickMark val="none"/>
        <c:tickLblPos val="nextTo"/>
        <c:crossAx val="507852328"/>
        <c:crosses val="autoZero"/>
        <c:auto val="1"/>
        <c:lblAlgn val="ctr"/>
        <c:lblOffset val="100"/>
        <c:noMultiLvlLbl val="0"/>
      </c:catAx>
      <c:valAx>
        <c:axId val="507852328"/>
        <c:scaling>
          <c:orientation val="minMax"/>
          <c:max val="57285"/>
          <c:min val="571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858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DCBB535-6EEA-41A8-9F9C-D746A22285A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44FC96-DD56-4A89-B699-91A016CDA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012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B7BA0B-D5D3-49BE-A976-5188183686A1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0273EF4-DFE9-4268-8803-12912701C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9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11400" y="525463"/>
            <a:ext cx="4673600" cy="2628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Presentation details:</a:t>
            </a: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points of Final Project grade</a:t>
            </a: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limit … 5 minutes</a:t>
            </a:r>
          </a:p>
          <a:p>
            <a:pPr marL="171450" lvl="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instructor will grade you on the following:</a:t>
            </a:r>
          </a:p>
          <a:p>
            <a:pPr marL="628650" lvl="1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evaluation of deviations in design, as explained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evaluation of test plan oversights, as explained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Inclusion of time spent and most difficult aspect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presentation materials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presentation (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delivery)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73EF4-DFE9-4268-8803-12912701C0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9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273EF4-DFE9-4268-8803-12912701C0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73EF4-DFE9-4268-8803-12912701C0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7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73EF4-DFE9-4268-8803-12912701C0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4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273EF4-DFE9-4268-8803-12912701C0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27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6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8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1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34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76FB0-AC51-497C-83DB-E261E4F3C4D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4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28650"/>
            <a:ext cx="8229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76FB0-AC51-497C-83DB-E261E4F3C4D9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41D2-8B96-478F-B8AB-7320B1B1D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6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850" dirty="0" smtClean="0"/>
              <a:t>Ameen Khan   T1/2A</a:t>
            </a:r>
            <a:endParaRPr lang="en-US" sz="28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Project: </a:t>
            </a:r>
            <a:r>
              <a:rPr lang="en-US" dirty="0" smtClean="0"/>
              <a:t>Computer Assisted Gambling</a:t>
            </a:r>
            <a:endParaRPr lang="en-US" dirty="0" smtClean="0"/>
          </a:p>
          <a:p>
            <a:r>
              <a:rPr lang="en-US" dirty="0"/>
              <a:t>Core Functionality:</a:t>
            </a:r>
          </a:p>
          <a:p>
            <a:pPr lvl="1"/>
            <a:r>
              <a:rPr lang="en-US" dirty="0"/>
              <a:t>Dynamic Memory</a:t>
            </a:r>
          </a:p>
          <a:p>
            <a:pPr lvl="1"/>
            <a:r>
              <a:rPr lang="en-US" dirty="0"/>
              <a:t>Pointers</a:t>
            </a:r>
          </a:p>
          <a:p>
            <a:pPr lvl="1"/>
            <a:r>
              <a:rPr lang="en-US" dirty="0"/>
              <a:t>Processing of Array Data</a:t>
            </a:r>
          </a:p>
          <a:p>
            <a:pPr lvl="1"/>
            <a:r>
              <a:rPr lang="en-US" dirty="0"/>
              <a:t>File I/O</a:t>
            </a:r>
          </a:p>
          <a:p>
            <a:pPr lvl="1"/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Advanced Features</a:t>
            </a:r>
          </a:p>
          <a:p>
            <a:pPr lvl="1"/>
            <a:r>
              <a:rPr lang="en-US" dirty="0"/>
              <a:t>2D dynamic Memory Manipulation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658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42340"/>
            <a:ext cx="4267200" cy="30237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36" y="971550"/>
            <a:ext cx="4225978" cy="299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0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103077"/>
            <a:ext cx="8229600" cy="350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Programming Concepts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721" y="1200150"/>
            <a:ext cx="3581400" cy="7890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00150"/>
            <a:ext cx="1984442" cy="3527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41" y="2495550"/>
            <a:ext cx="4495800" cy="18560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720" y="762313"/>
            <a:ext cx="45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Memory, Pointers, Array Data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0" y="81915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5720" y="2126218"/>
            <a:ext cx="436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Dynamic 2D Memory Manipulation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CS210 Final 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Deviations from Design</a:t>
            </a:r>
          </a:p>
          <a:p>
            <a:pPr lvl="1"/>
            <a:r>
              <a:rPr lang="en-US" dirty="0" err="1" smtClean="0"/>
              <a:t>sendEmail</a:t>
            </a:r>
            <a:r>
              <a:rPr lang="en-US" dirty="0" smtClean="0"/>
              <a:t> function needed different parameters</a:t>
            </a:r>
          </a:p>
          <a:p>
            <a:pPr lvl="1"/>
            <a:r>
              <a:rPr lang="en-US" dirty="0" smtClean="0"/>
              <a:t>Errors are communicated through the terminal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Test Plan Oversights</a:t>
            </a:r>
          </a:p>
          <a:p>
            <a:pPr lvl="1"/>
            <a:r>
              <a:rPr lang="en-US" dirty="0" smtClean="0"/>
              <a:t>Improper data in JSON</a:t>
            </a:r>
          </a:p>
          <a:p>
            <a:pPr lvl="1"/>
            <a:r>
              <a:rPr lang="en-US" dirty="0" smtClean="0"/>
              <a:t>Handling network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CS210 Final Project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difficult </a:t>
            </a:r>
            <a:r>
              <a:rPr lang="en-US" dirty="0" smtClean="0"/>
              <a:t>aspect: Dynamic Everything</a:t>
            </a:r>
          </a:p>
          <a:p>
            <a:pPr lvl="1"/>
            <a:r>
              <a:rPr lang="en-US" dirty="0" smtClean="0"/>
              <a:t>All data is stored in dynamically allocated memory</a:t>
            </a:r>
          </a:p>
          <a:p>
            <a:pPr lvl="1"/>
            <a:r>
              <a:rPr lang="en-US" dirty="0" smtClean="0"/>
              <a:t>Getting data from the internet</a:t>
            </a:r>
          </a:p>
          <a:p>
            <a:pPr lvl="1"/>
            <a:r>
              <a:rPr lang="en-US" dirty="0" smtClean="0"/>
              <a:t>Working with JSON structure in C</a:t>
            </a:r>
            <a:endParaRPr lang="en-US" dirty="0"/>
          </a:p>
          <a:p>
            <a:r>
              <a:rPr lang="en-US" dirty="0"/>
              <a:t>Time spent (design, test, implementation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Design: 3 hours</a:t>
            </a:r>
          </a:p>
          <a:p>
            <a:pPr lvl="1"/>
            <a:r>
              <a:rPr lang="en-US" dirty="0" smtClean="0"/>
              <a:t>Test: 5 hours</a:t>
            </a:r>
          </a:p>
          <a:p>
            <a:pPr lvl="1"/>
            <a:r>
              <a:rPr lang="en-US" dirty="0" smtClean="0"/>
              <a:t>Implementation: 10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4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CS210 Final Project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488243"/>
              </p:ext>
            </p:extLst>
          </p:nvPr>
        </p:nvGraphicFramePr>
        <p:xfrm>
          <a:off x="609600" y="593154"/>
          <a:ext cx="7924800" cy="4475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39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50F9E13E4DB341AD798B7DFE367926" ma:contentTypeVersion="9" ma:contentTypeDescription="Create a new document." ma:contentTypeScope="" ma:versionID="ffe91cbb4e68c4abb4e47e3d78bb5f02">
  <xsd:schema xmlns:xsd="http://www.w3.org/2001/XMLSchema" xmlns:xs="http://www.w3.org/2001/XMLSchema" xmlns:p="http://schemas.microsoft.com/office/2006/metadata/properties" xmlns:ns2="2f7f3735-0479-41e9-b500-9d501c7e9a5a" targetNamespace="http://schemas.microsoft.com/office/2006/metadata/properties" ma:root="true" ma:fieldsID="befe96f90c8dcade259f1f16133e1e18" ns2:_="">
    <xsd:import namespace="2f7f3735-0479-41e9-b500-9d501c7e9a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f3735-0479-41e9-b500-9d501c7e9a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9B930D-055F-4ACE-9728-02D4F3BEF9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D09F51-813B-46ED-8B9C-040F0B197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7f3735-0479-41e9-b500-9d501c7e9a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0C2010-34A0-4C68-870E-11EEA2C5F927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2f7f3735-0479-41e9-b500-9d501c7e9a5a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195</Words>
  <Application>Microsoft Office PowerPoint</Application>
  <PresentationFormat>On-screen Show (16:9)</PresentationFormat>
  <Paragraphs>50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Ameen Khan   T1/2A</vt:lpstr>
      <vt:lpstr>Background</vt:lpstr>
      <vt:lpstr>Background</vt:lpstr>
      <vt:lpstr>Programming Concepts</vt:lpstr>
      <vt:lpstr>CS210 Final Project Evaluation</vt:lpstr>
      <vt:lpstr>CS210 Final Project Evaluation</vt:lpstr>
      <vt:lpstr>CS210 Final Project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Fractions</dc:title>
  <dc:creator>Randall Bower</dc:creator>
  <cp:lastModifiedBy>Khan, Ameen M C3C USAF USAFA CW/CS39</cp:lastModifiedBy>
  <cp:revision>41</cp:revision>
  <cp:lastPrinted>2015-12-01T17:25:09Z</cp:lastPrinted>
  <dcterms:created xsi:type="dcterms:W3CDTF">2015-11-17T20:44:04Z</dcterms:created>
  <dcterms:modified xsi:type="dcterms:W3CDTF">2021-12-08T10:45:28Z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0x0101002150F9E13E4DB341AD798B7DFE367926</vt:lpwstr>
  </property>
</Properties>
</file>