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9" r:id="rId7"/>
    <p:sldId id="266" r:id="rId8"/>
    <p:sldId id="261" r:id="rId9"/>
    <p:sldId id="264" r:id="rId10"/>
    <p:sldId id="262" r:id="rId11"/>
    <p:sldId id="265" r:id="rId12"/>
    <p:sldId id="268" r:id="rId13"/>
    <p:sldId id="263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F38D-7A9B-4D4C-AEBB-E547088C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0D8982-0F09-4888-84AE-F6C7B7BB9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AE575-BB08-402C-903F-67525B65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F99EF-CE4E-4C63-8D84-837BA99D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E7135-955C-4929-B4AA-AEAB853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A80AE-0823-48A1-82FB-5191137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82C2C-5C36-4237-83D6-2BB0B0E2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20B6D-F90C-4966-B076-036D6A2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FDF12-7271-4C54-BC5D-BC8625C5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A5F1-6852-49E2-A59C-3744CC11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0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635068-6A2B-4FA6-BEFB-9C2798430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51BEDE-EB6F-4F49-B40D-567ABBFF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F42B2-B911-4B00-A9DF-F5FB995A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CE8F5-4FA2-472E-A3A9-4791F304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48D66-698D-4488-8BCB-F9C9662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0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3519A-081C-4C1A-A806-7793CDF9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96DEF-F86D-4C90-AC1B-BC3D3DC2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E94AB-1F0C-45C3-A379-2B3EAE10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7636-0C15-405A-82D9-1FF9DCE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A45E4-9372-4F03-AD75-2076A9F7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7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422F7-25AF-48F1-B872-0CAD6518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87B8F-4D7D-40AB-8C7B-3BEBFA19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63A6B-BD6E-4075-8A19-BA32B285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D8AC2-F56B-44C6-9437-5FA474C5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B3066-9506-410F-BC6B-D5FEF06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2A706-CABD-4ACC-8723-85FA82D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0031-1660-402D-9751-A4D6C00F5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91647-BC45-43CE-B766-1713AA60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7B124-69F0-4390-A21B-FBE09BDC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04776-D200-40EE-86EB-6F868E6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ABE11-8547-47C8-9F13-7F97517E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6244-7895-4BA2-B234-66822614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22AB9-8079-4390-85E8-95366ABD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E3DDB-48CC-455C-9756-F493BA26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C3315-5C83-4280-B208-750FC49E7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B35531-61F4-4C37-BDAE-B03E76AA3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0AEC62-EC51-4276-B3E8-67874A8E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C01D7-EB04-47BB-8741-2030E9F0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5EC20F-D82B-4652-BEFF-2BF3513B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01B7-60F7-4BFA-AEA7-69361F1E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AEDF2-ED6B-4DF6-8951-0ABA009C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5C762-0B2C-4DC5-BAD6-300D1365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CE222E-DE52-4AA9-987B-70D0B244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2E1DD0-8A69-449B-B04D-6F669768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8BFE4-7A57-4509-8D1D-7EC5EA5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F612A-3D30-40AA-81AE-19983A5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6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00BF3-B2BD-4F24-B94D-D933B3CD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52F36-C8CE-446D-961D-9CE802E8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6BA30-5C25-4260-A24D-B957AA40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AEBC4-A288-4CB9-887A-A8612049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4DB84-6AA3-4066-B778-3A76641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3D6FA-0CB6-4148-B906-F42E0E8D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F19-96EF-45D7-949E-681FF8B4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226263-6E78-47A9-A971-2B9EA0F73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AA3CA-A161-4499-8850-B6ADB95E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0A9AC-1954-4D8B-BDD9-71B6DBC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0BD7A-C9F0-4E60-820A-35BF854F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172C9-4D69-4717-92F2-540F8A6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A3065-A455-44CD-837E-13A32BF3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509F0-32AA-45E1-A9CB-F7C3E790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C5EF9-AC37-49A4-9CF0-5A8CD8073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FA2B-4D00-439A-B13D-D3C590E270A1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DCCB5-A70A-4116-A7CD-E624DBFF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9472F-8647-4181-B128-4E748718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3F1F-9A32-4D9F-8B0B-734F3A11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luanherrera/xs-searching-googles-bug-tracker-to-find-out-vulnerable-source-code-50d8135b754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1h2e1@dafsec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620F-D974-4AC8-AC30-BAEE90F39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XS-Search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DD1D2-2E6C-4B16-A0C1-502EEA412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Based on timing attacks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34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7C39-25A3-4B12-B167-6C41803A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Gmail home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A65F7-0CD6-4E9F-9213-558591F9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&lt;script </a:t>
            </a:r>
            <a:r>
              <a:rPr lang="en-US" altLang="zh-CN" dirty="0" err="1"/>
              <a:t>src</a:t>
            </a:r>
            <a:r>
              <a:rPr lang="en-US" altLang="zh-CN" dirty="0"/>
              <a:t> =“https://mail.google.com/mail/#inbox”&gt;</a:t>
            </a:r>
          </a:p>
          <a:p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330DF5-B9D6-4133-B49A-D46F1FF8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" y="3355942"/>
            <a:ext cx="6254301" cy="31369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A54318-8EC1-46BE-A1D5-B73FACEF8995}"/>
              </a:ext>
            </a:extLst>
          </p:cNvPr>
          <p:cNvSpPr txBox="1"/>
          <p:nvPr/>
        </p:nvSpPr>
        <p:spPr>
          <a:xfrm>
            <a:off x="546755" y="3040030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Logged &gt;slowly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0F738-E7E7-462B-9638-0D6AED6F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84" y="3305594"/>
            <a:ext cx="5500923" cy="32376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72B21C-73F9-419B-B927-5B910AF205FF}"/>
              </a:ext>
            </a:extLst>
          </p:cNvPr>
          <p:cNvSpPr txBox="1"/>
          <p:nvPr/>
        </p:nvSpPr>
        <p:spPr>
          <a:xfrm>
            <a:off x="7230359" y="3040030"/>
            <a:ext cx="36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Not-logged &gt;fast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8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B2ED-46E7-48FE-A774-0CD67CF3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match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61BC3-6AAA-4A8A-9AD3-52BC7FC9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PIC">
            <a:extLst>
              <a:ext uri="{FF2B5EF4-FFF2-40B4-BE49-F238E27FC236}">
                <a16:creationId xmlns:a16="http://schemas.microsoft.com/office/drawing/2014/main" id="{5079DA67-6571-4E4F-AD32-74D984AA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6321"/>
            <a:ext cx="8915596" cy="51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0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D214E-B277-44C5-A6AB-22178000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A162E-748D-43A1-8BA4-8FFF0C7D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Response time = T (communication) +T (</a:t>
            </a:r>
            <a:r>
              <a:rPr lang="en-US" altLang="zh-CN" dirty="0" err="1"/>
              <a:t>cumputiation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0F7EF-A961-490A-8A95-3410F503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4" y="2539220"/>
            <a:ext cx="7266667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EB773-251E-4C72-ABC5-B9C30C28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INFLATION make response more different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CC553C-275D-4721-AF48-65593207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018" y="1505190"/>
            <a:ext cx="3895238" cy="38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37D05D-E1A7-4FD0-9DD7-817B44D4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92" y="1634776"/>
            <a:ext cx="3822226" cy="37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2A0C-7367-4CBD-AE02-D76F545C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D7B98-953A-487F-A425-B42CDC92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https://medium.com/@luanherrera/xs-searching-googles-bug-tracker-to-find-out-vulnerable-source-code-50d8135b7549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Inflation with CSV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59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394C-EF68-45E9-8A37-30B4285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7B23E-48F0-4903-B2AF-A377BCA0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-Keep going </a:t>
            </a:r>
          </a:p>
          <a:p>
            <a:r>
              <a:rPr lang="en-US" altLang="zh-CN" dirty="0"/>
              <a:t>Pentest Explorer </a:t>
            </a:r>
          </a:p>
          <a:p>
            <a:r>
              <a:rPr lang="en-US" altLang="zh-CN" dirty="0"/>
              <a:t>2/17/2019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6214-6E20-48F1-8250-AEE3691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Whoami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83B85-E5CB-49D8-81E5-20617A46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Email  </a:t>
            </a:r>
            <a:r>
              <a:rPr lang="en-US" altLang="zh-CN" dirty="0">
                <a:hlinkClick r:id="rId2"/>
              </a:rPr>
              <a:t>c1h2e1@dafsec.org</a:t>
            </a:r>
            <a:endParaRPr lang="en-US" altLang="zh-CN" dirty="0"/>
          </a:p>
          <a:p>
            <a:r>
              <a:rPr lang="en-US" altLang="zh-CN" dirty="0"/>
              <a:t>@MST Team</a:t>
            </a:r>
          </a:p>
          <a:p>
            <a:r>
              <a:rPr lang="en-US" altLang="zh-CN" dirty="0"/>
              <a:t>Twitter @C1h2e11</a:t>
            </a:r>
          </a:p>
          <a:p>
            <a:r>
              <a:rPr lang="en-US" altLang="zh-CN" dirty="0"/>
              <a:t>Security Researcher</a:t>
            </a:r>
          </a:p>
          <a:p>
            <a:r>
              <a:rPr lang="en-US" altLang="zh-CN" dirty="0"/>
              <a:t>Bug bounty hunter </a:t>
            </a:r>
          </a:p>
          <a:p>
            <a:r>
              <a:rPr lang="en-US" altLang="zh-CN" dirty="0"/>
              <a:t>Telegram @C1h2e1</a:t>
            </a:r>
          </a:p>
          <a:p>
            <a:r>
              <a:rPr lang="en-US" altLang="zh-CN" dirty="0"/>
              <a:t>QQ Group ID 666452960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583C6-E8E7-4E2C-92FD-8ECE4677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21" y="681037"/>
            <a:ext cx="413333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70AB-FBE2-48BA-8D31-45DBD42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A7A0-16D1-4B00-AEB6-60A299E9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-About Timing Attacks</a:t>
            </a:r>
          </a:p>
          <a:p>
            <a:r>
              <a:rPr lang="en-US" altLang="zh-CN" dirty="0"/>
              <a:t>-Why XS-Search?</a:t>
            </a:r>
          </a:p>
          <a:p>
            <a:r>
              <a:rPr lang="en-US" altLang="zh-CN" dirty="0"/>
              <a:t>-From Gmail XS-Search talk about XS-search</a:t>
            </a:r>
          </a:p>
          <a:p>
            <a:r>
              <a:rPr lang="en-US" altLang="zh-CN" dirty="0"/>
              <a:t>-Soul artist C1h2e1 Draw </a:t>
            </a:r>
            <a:r>
              <a:rPr lang="en-US" altLang="zh-CN" dirty="0" err="1"/>
              <a:t>mindmap</a:t>
            </a:r>
            <a:endParaRPr lang="en-US" altLang="zh-CN" dirty="0"/>
          </a:p>
          <a:p>
            <a:r>
              <a:rPr lang="en-US" altLang="zh-CN" dirty="0"/>
              <a:t>-How to find it</a:t>
            </a:r>
          </a:p>
          <a:p>
            <a:r>
              <a:rPr lang="en-US" altLang="zh-CN" dirty="0"/>
              <a:t>-Reference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C20CAD-6648-4A6B-AF12-D7166EDA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12" y="1916487"/>
            <a:ext cx="2979288" cy="25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D2F87-3F8F-440A-9081-8B13EC21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and clearly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B7CB7-5545-40AE-A80D-55689A3C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r>
              <a:rPr lang="en-US" altLang="zh-CN" dirty="0"/>
              <a:t>Forget Password</a:t>
            </a:r>
          </a:p>
          <a:p>
            <a:r>
              <a:rPr lang="en-US" altLang="zh-CN" dirty="0"/>
              <a:t>Thieves steal Bike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710BFD-DC03-4541-9953-5B17D68B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308666"/>
            <a:ext cx="6401112" cy="53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6C97-2228-41D8-B016-7D4F3DD6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case of python </a:t>
            </a:r>
            <a:endParaRPr lang="zh-CN" altLang="en-US" dirty="0"/>
          </a:p>
        </p:txBody>
      </p:sp>
      <p:pic>
        <p:nvPicPr>
          <p:cNvPr id="1026" name="Picture 2" descr="PIC">
            <a:extLst>
              <a:ext uri="{FF2B5EF4-FFF2-40B4-BE49-F238E27FC236}">
                <a16:creationId xmlns:a16="http://schemas.microsoft.com/office/drawing/2014/main" id="{68C8D891-D0B6-4B5F-99A5-4A014038F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00" y="260776"/>
            <a:ext cx="38081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95A29F-684E-4628-8E98-EB438CC99398}"/>
              </a:ext>
            </a:extLst>
          </p:cNvPr>
          <p:cNvSpPr txBox="1"/>
          <p:nvPr/>
        </p:nvSpPr>
        <p:spPr>
          <a:xfrm>
            <a:off x="838200" y="2036189"/>
            <a:ext cx="65610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"hunter2" == "password123" # False. 51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F</a:t>
            </a:r>
          </a:p>
          <a:p>
            <a:r>
              <a:rPr lang="en-US" altLang="zh-CN" dirty="0"/>
              <a:t>"hunter2" == "</a:t>
            </a:r>
            <a:r>
              <a:rPr lang="en-US" altLang="zh-CN" dirty="0" err="1"/>
              <a:t>obama</a:t>
            </a:r>
            <a:r>
              <a:rPr lang="en-US" altLang="zh-CN" dirty="0"/>
              <a:t>"       # False. 50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F</a:t>
            </a:r>
          </a:p>
          <a:p>
            <a:r>
              <a:rPr lang="en-US" altLang="zh-CN" dirty="0"/>
              <a:t>"hunter2" == "</a:t>
            </a:r>
            <a:r>
              <a:rPr lang="en-US" altLang="zh-CN" dirty="0" err="1"/>
              <a:t>havana</a:t>
            </a:r>
            <a:r>
              <a:rPr lang="en-US" altLang="zh-CN" dirty="0"/>
              <a:t>"      # False. 73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TF</a:t>
            </a:r>
          </a:p>
          <a:p>
            <a:r>
              <a:rPr lang="en-US" altLang="zh-CN" dirty="0"/>
              <a:t>"hunter2" == "</a:t>
            </a:r>
            <a:r>
              <a:rPr lang="en-US" altLang="zh-CN" dirty="0" err="1"/>
              <a:t>humana</a:t>
            </a:r>
            <a:r>
              <a:rPr lang="en-US" altLang="zh-CN" dirty="0"/>
              <a:t>"      # False. 90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TTF</a:t>
            </a:r>
          </a:p>
          <a:p>
            <a:r>
              <a:rPr lang="en-US" altLang="zh-CN" dirty="0"/>
              <a:t>...</a:t>
            </a:r>
          </a:p>
          <a:p>
            <a:r>
              <a:rPr lang="en-US" altLang="zh-CN" dirty="0"/>
              <a:t>"hunter2" == "hunter1"     # False. 170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TTTTTTF</a:t>
            </a:r>
          </a:p>
          <a:p>
            <a:r>
              <a:rPr lang="en-US" altLang="zh-CN" dirty="0"/>
              <a:t>"hunter2" == "hunter2"     # True.  190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TTTTTTT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25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4762A-849C-43CE-A3D2-3B1AC843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XS-Search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9A8FA-88C3-4521-9D27-4C316C53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 site Search</a:t>
            </a:r>
          </a:p>
          <a:p>
            <a:r>
              <a:rPr lang="en-US" altLang="zh-CN" dirty="0"/>
              <a:t>But why it based on Timing Attack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061791-02E9-456A-976C-CE157571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80" y="461643"/>
            <a:ext cx="3501321" cy="6135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AB5B80-EAB9-4ED0-9E42-ABF6B4E3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3" y="3139767"/>
            <a:ext cx="5008260" cy="33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1CF8A-C416-4298-92E5-345A957C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F463C2-F437-446E-9981-76199BADD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61" y="1326004"/>
            <a:ext cx="6948867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79D2EB-356C-4B2A-9823-88F09881908A}"/>
              </a:ext>
            </a:extLst>
          </p:cNvPr>
          <p:cNvSpPr txBox="1"/>
          <p:nvPr/>
        </p:nvSpPr>
        <p:spPr>
          <a:xfrm flipH="1">
            <a:off x="191080" y="1946040"/>
            <a:ext cx="17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Dream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2271CBC-7772-4988-8DA4-92D4F25E5269}"/>
              </a:ext>
            </a:extLst>
          </p:cNvPr>
          <p:cNvCxnSpPr/>
          <p:nvPr/>
        </p:nvCxnSpPr>
        <p:spPr>
          <a:xfrm>
            <a:off x="1819373" y="2243579"/>
            <a:ext cx="1272619" cy="6975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8F49E63-D74D-4B67-8CC6-BA98B8BA397E}"/>
              </a:ext>
            </a:extLst>
          </p:cNvPr>
          <p:cNvSpPr txBox="1"/>
          <p:nvPr/>
        </p:nvSpPr>
        <p:spPr>
          <a:xfrm>
            <a:off x="169566" y="2724943"/>
            <a:ext cx="2460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7030A0"/>
                </a:solidFill>
              </a:rPr>
              <a:t>Reality</a:t>
            </a:r>
          </a:p>
          <a:p>
            <a:r>
              <a:rPr lang="en-US" altLang="zh-CN" sz="5400" b="1" dirty="0">
                <a:solidFill>
                  <a:srgbClr val="7030A0"/>
                </a:solidFill>
              </a:rPr>
              <a:t>(SOP)</a:t>
            </a:r>
          </a:p>
          <a:p>
            <a:r>
              <a:rPr lang="en-US" altLang="zh-CN" sz="5400" b="1" dirty="0">
                <a:solidFill>
                  <a:srgbClr val="7030A0"/>
                </a:solidFill>
              </a:rPr>
              <a:t>Same Origin</a:t>
            </a:r>
          </a:p>
          <a:p>
            <a:r>
              <a:rPr lang="en-US" altLang="zh-CN" sz="5400" b="1" dirty="0">
                <a:solidFill>
                  <a:srgbClr val="7030A0"/>
                </a:solidFill>
              </a:rPr>
              <a:t>Policy</a:t>
            </a:r>
            <a:endParaRPr lang="zh-CN" altLang="en-US" sz="5400" b="1" dirty="0">
              <a:solidFill>
                <a:srgbClr val="7030A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35AD04-8A06-4749-BEC3-B85BD6A74EAD}"/>
              </a:ext>
            </a:extLst>
          </p:cNvPr>
          <p:cNvSpPr/>
          <p:nvPr/>
        </p:nvSpPr>
        <p:spPr>
          <a:xfrm rot="1565464">
            <a:off x="2216215" y="1979628"/>
            <a:ext cx="414779" cy="1032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A467-EDDA-4234-BB92-DD89E2BC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XS-Search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F9AAD-E34B-46EF-9134-33E5DCCB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XS-Search</a:t>
            </a:r>
          </a:p>
          <a:p>
            <a:r>
              <a:rPr lang="en-US" altLang="zh-CN" dirty="0"/>
              <a:t>=XS-Search Timing Attack on search service</a:t>
            </a:r>
          </a:p>
          <a:p>
            <a:r>
              <a:rPr lang="en-US" altLang="zh-CN" dirty="0"/>
              <a:t>Example</a:t>
            </a:r>
          </a:p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Advanced search</a:t>
            </a:r>
          </a:p>
          <a:p>
            <a:r>
              <a:rPr lang="en-US" altLang="zh-CN" dirty="0"/>
              <a:t>   `OR`</a:t>
            </a:r>
          </a:p>
          <a:p>
            <a:r>
              <a:rPr lang="en-US" altLang="zh-CN" dirty="0"/>
              <a:t>T ~= F  ?   try inflation</a:t>
            </a:r>
          </a:p>
        </p:txBody>
      </p:sp>
    </p:spTree>
    <p:extLst>
      <p:ext uri="{BB962C8B-B14F-4D97-AF65-F5344CB8AC3E}">
        <p14:creationId xmlns:p14="http://schemas.microsoft.com/office/powerpoint/2010/main" val="15627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ACAC3-75B3-4CC3-8E8A-A69C6CC9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EDF87-DEF2-4531-9C7A-F8BF3E3C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PIC">
            <a:extLst>
              <a:ext uri="{FF2B5EF4-FFF2-40B4-BE49-F238E27FC236}">
                <a16:creationId xmlns:a16="http://schemas.microsoft.com/office/drawing/2014/main" id="{A367AE17-1E0A-41D3-B4D6-6517894E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14313"/>
            <a:ext cx="1092517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8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276</Words>
  <Application>Microsoft Office PowerPoint</Application>
  <PresentationFormat>宽屏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XS-Search</vt:lpstr>
      <vt:lpstr>Whoami</vt:lpstr>
      <vt:lpstr>AGENDA</vt:lpstr>
      <vt:lpstr>Easy and clearly</vt:lpstr>
      <vt:lpstr>A case of python </vt:lpstr>
      <vt:lpstr>XS-Search</vt:lpstr>
      <vt:lpstr>Try it</vt:lpstr>
      <vt:lpstr>XS-Search</vt:lpstr>
      <vt:lpstr>PowerPoint 演示文稿</vt:lpstr>
      <vt:lpstr>Gmail home page</vt:lpstr>
      <vt:lpstr>Single match</vt:lpstr>
      <vt:lpstr>Exploit Problem</vt:lpstr>
      <vt:lpstr>INFLATION make response more different</vt:lpstr>
      <vt:lpstr>A case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XS-Search</dc:title>
  <dc:creator>1119544572@qq.com</dc:creator>
  <cp:lastModifiedBy>1119544572@qq.com</cp:lastModifiedBy>
  <cp:revision>21</cp:revision>
  <dcterms:created xsi:type="dcterms:W3CDTF">2019-02-16T12:26:40Z</dcterms:created>
  <dcterms:modified xsi:type="dcterms:W3CDTF">2019-02-17T08:30:55Z</dcterms:modified>
</cp:coreProperties>
</file>