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02" autoAdjust="0"/>
  </p:normalViewPr>
  <p:slideViewPr>
    <p:cSldViewPr>
      <p:cViewPr>
        <p:scale>
          <a:sx n="72" d="100"/>
          <a:sy n="72" d="100"/>
        </p:scale>
        <p:origin x="-110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95936"/>
      </p:ext>
    </p:extLst>
  </p:cSld>
  <p:clrMapOvr>
    <a:masterClrMapping/>
  </p:clrMapOvr>
  <p:transition spd="slow" advClick="0" advTm="0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19011"/>
      </p:ext>
    </p:extLst>
  </p:cSld>
  <p:clrMapOvr>
    <a:masterClrMapping/>
  </p:clrMapOvr>
  <p:transition spd="slow" advClick="0" advTm="0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250187"/>
      </p:ext>
    </p:extLst>
  </p:cSld>
  <p:clrMapOvr>
    <a:masterClrMapping/>
  </p:clrMapOvr>
  <p:transition spd="slow" advClick="0" advTm="0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3816"/>
      </p:ext>
    </p:extLst>
  </p:cSld>
  <p:clrMapOvr>
    <a:masterClrMapping/>
  </p:clrMapOvr>
  <p:transition spd="slow" advClick="0" advTm="0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878804"/>
      </p:ext>
    </p:extLst>
  </p:cSld>
  <p:clrMapOvr>
    <a:masterClrMapping/>
  </p:clrMapOvr>
  <p:transition spd="slow" advClick="0" advTm="0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970427"/>
      </p:ext>
    </p:extLst>
  </p:cSld>
  <p:clrMapOvr>
    <a:masterClrMapping/>
  </p:clrMapOvr>
  <p:transition spd="slow" advClick="0" advTm="0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186245"/>
      </p:ext>
    </p:extLst>
  </p:cSld>
  <p:clrMapOvr>
    <a:masterClrMapping/>
  </p:clrMapOvr>
  <p:transition spd="slow" advClick="0" advTm="0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471214"/>
      </p:ext>
    </p:extLst>
  </p:cSld>
  <p:clrMapOvr>
    <a:masterClrMapping/>
  </p:clrMapOvr>
  <p:transition spd="slow" advClick="0" advTm="0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090369"/>
      </p:ext>
    </p:extLst>
  </p:cSld>
  <p:clrMapOvr>
    <a:masterClrMapping/>
  </p:clrMapOvr>
  <p:transition spd="slow" advClick="0" advTm="0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257020"/>
      </p:ext>
    </p:extLst>
  </p:cSld>
  <p:clrMapOvr>
    <a:masterClrMapping/>
  </p:clrMapOvr>
  <p:transition spd="slow" advClick="0" advTm="0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654621"/>
      </p:ext>
    </p:extLst>
  </p:cSld>
  <p:clrMapOvr>
    <a:masterClrMapping/>
  </p:clrMapOvr>
  <p:transition spd="slow" advClick="0" advTm="0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7570-AB9D-46B0-A2F6-D31192864241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F516-BF77-40BB-98EC-9C127D745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1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6095"/>
    </mc:Choice>
    <mc:Fallback xmlns="">
      <p:transition spd="slow" advClick="0" advTm="60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7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7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xmz4161</dc:creator>
  <cp:lastModifiedBy>xmz4161</cp:lastModifiedBy>
  <cp:revision>5</cp:revision>
  <dcterms:created xsi:type="dcterms:W3CDTF">2021-06-17T17:37:26Z</dcterms:created>
  <dcterms:modified xsi:type="dcterms:W3CDTF">2021-06-17T23:10:12Z</dcterms:modified>
</cp:coreProperties>
</file>