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1248" y="78"/>
      </p:cViewPr>
      <p:guideLst>
        <p:guide orient="horz" pos="40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5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AEE8-4058-479C-9873-590F755E7B2B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0795-1F9D-4027-971F-2D0874567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972800" cy="12801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69512" y="400483"/>
            <a:ext cx="583377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</a:t>
            </a:r>
            <a:r>
              <a:rPr lang="en-US" sz="138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Py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75" y="4615856"/>
            <a:ext cx="7253049" cy="4353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6401" y="9980023"/>
            <a:ext cx="77199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Blocks, Text, or Both – Your choice!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Real-world Data and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Problets</a:t>
            </a:r>
            <a:r>
              <a:rPr lang="en-US" sz="4000" dirty="0"/>
              <a:t> with Guided Feedback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483" y="2547027"/>
            <a:ext cx="7213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blockpy.com</a:t>
            </a:r>
          </a:p>
        </p:txBody>
      </p:sp>
    </p:spTree>
    <p:extLst>
      <p:ext uri="{BB962C8B-B14F-4D97-AF65-F5344CB8AC3E}">
        <p14:creationId xmlns:p14="http://schemas.microsoft.com/office/powerpoint/2010/main" val="109490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3</cp:revision>
  <dcterms:created xsi:type="dcterms:W3CDTF">2017-02-05T00:09:03Z</dcterms:created>
  <dcterms:modified xsi:type="dcterms:W3CDTF">2017-02-05T00:28:04Z</dcterms:modified>
</cp:coreProperties>
</file>