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ICHwxOPJ62xKZ4COfROqJapqQ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0E34E2-63AD-4A33-ACC2-F93980DDA619}">
  <a:tblStyle styleId="{6D0E34E2-63AD-4A33-ACC2-F93980DDA6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438182" y="3429000"/>
            <a:ext cx="6267635" cy="96544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Cambria"/>
              <a:buNone/>
            </a:pPr>
            <a:r>
              <a:rPr b="1" lang="en-US" sz="3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- 2</a:t>
            </a:r>
            <a:b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Basic Concepts and Features of OOP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312632" y="5418708"/>
            <a:ext cx="4800600" cy="123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ts val="1800"/>
              <a:buNone/>
            </a:pPr>
            <a:r>
              <a:rPr b="1" lang="en-US" sz="18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18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394" y="488407"/>
            <a:ext cx="2695113" cy="266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80" y="1413842"/>
            <a:ext cx="8660202" cy="4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245659" y="1131094"/>
            <a:ext cx="8269691" cy="994172"/>
          </a:xfrm>
          <a:prstGeom prst="rect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The Class represents a </a:t>
            </a:r>
            <a:r>
              <a:rPr b="1" lang="en-US" sz="2400">
                <a:solidFill>
                  <a:srgbClr val="030CBD"/>
                </a:solidFill>
                <a:latin typeface="Cambria"/>
                <a:ea typeface="Cambria"/>
                <a:cs typeface="Cambria"/>
                <a:sym typeface="Cambria"/>
              </a:rPr>
              <a:t>template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to for creating </a:t>
            </a:r>
            <a:r>
              <a:rPr b="1" lang="en-US" sz="2400">
                <a:solidFill>
                  <a:srgbClr val="030CBD"/>
                </a:solidFill>
                <a:latin typeface="Cambria"/>
                <a:ea typeface="Cambria"/>
                <a:cs typeface="Cambria"/>
                <a:sym typeface="Cambria"/>
              </a:rPr>
              <a:t>objects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of that class</a:t>
            </a:r>
            <a:endParaRPr/>
          </a:p>
        </p:txBody>
      </p:sp>
      <p:pic>
        <p:nvPicPr>
          <p:cNvPr id="160" name="Google Shape;16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1" y="2577268"/>
            <a:ext cx="5629701" cy="296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75" y="870012"/>
            <a:ext cx="8505967" cy="484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0455"/>
          <a:stretch/>
        </p:blipFill>
        <p:spPr>
          <a:xfrm>
            <a:off x="994298" y="896645"/>
            <a:ext cx="6989587" cy="44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3. Methods</a:t>
            </a:r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is basically a </a:t>
            </a:r>
            <a:r>
              <a:rPr b="1"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behavior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class can contain many methods.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It is in methods where the logics are written, data is manipulated and all the actions are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4 Instance Variables</a:t>
            </a:r>
            <a:endParaRPr sz="3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608177" y="1944210"/>
            <a:ext cx="8402657" cy="360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Each object has its </a:t>
            </a:r>
            <a:r>
              <a:rPr b="1" lang="en-US" sz="2000">
                <a:solidFill>
                  <a:srgbClr val="030CBD"/>
                </a:solidFill>
                <a:latin typeface="Cambria"/>
                <a:ea typeface="Cambria"/>
                <a:cs typeface="Cambria"/>
                <a:sym typeface="Cambria"/>
              </a:rPr>
              <a:t>unique set of instance variables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Such as,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	A Box can have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Height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Width, Depth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		These are the Instance variables of that box.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An object's state is created by the values assigned to these instance variables.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88448" y="0"/>
            <a:ext cx="7886700" cy="168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UML: Unified Modeling Language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2800" u="sng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 Representation of CLASS</a:t>
            </a:r>
            <a:endParaRPr b="1" sz="3200" u="sng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2082" y="4269357"/>
            <a:ext cx="2056292" cy="23286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16"/>
          <p:cNvGraphicFramePr/>
          <p:nvPr/>
        </p:nvGraphicFramePr>
        <p:xfrm>
          <a:off x="3438617" y="19684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{6D0E34E2-63AD-4A33-ACC2-F93980DDA619}</a:tableStyleId>
              </a:tblPr>
              <a:tblGrid>
                <a:gridCol w="2266775"/>
              </a:tblGrid>
              <a:tr h="61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ClassName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Instance Variables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810" y="4201237"/>
            <a:ext cx="2203107" cy="246488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esktop\CSE-214-OOP\My Slides\class\New folder (2)\personuml.gif"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439" y="1537790"/>
            <a:ext cx="5860916" cy="385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485900" y="2971800"/>
            <a:ext cx="6172200" cy="85725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Features Of OOP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Features of OOP</a:t>
            </a:r>
            <a:endParaRPr sz="36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Users\ADMIN\Desktop\CSE-214-OOP\My Slides\class\New folder (2)\oops-concept-basic-cpp.png" id="206" name="Google Shape;20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949" y="2002125"/>
            <a:ext cx="6765995" cy="338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lang="en-US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485900" y="1923402"/>
            <a:ext cx="6172200" cy="301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Basic concepts of OOP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Basic Features of OOP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909C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367161"/>
            <a:ext cx="8053713" cy="50724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>
            <p:ph type="title"/>
          </p:nvPr>
        </p:nvSpPr>
        <p:spPr>
          <a:xfrm>
            <a:off x="628650" y="365126"/>
            <a:ext cx="7886700" cy="735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Abstraction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esktop\CSE-214-OOP\My Slides\class\New folder (2)\object-oriented-programming-2-638.jpg" id="217" name="Google Shape;21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56" y="1837678"/>
            <a:ext cx="8632956" cy="46551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628650" y="365126"/>
            <a:ext cx="7886700" cy="735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2. Encapsulation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endParaRPr/>
          </a:p>
        </p:txBody>
      </p:sp>
      <p:pic>
        <p:nvPicPr>
          <p:cNvPr descr="C:\Users\ADMIN\Desktop\CSE-214-OOP\My Slides\class\New folder (2)\OOP4.jpg" id="224" name="Google Shape;22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238" y="2447059"/>
            <a:ext cx="7163524" cy="307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>
            <a:off x="946357" y="5632708"/>
            <a:ext cx="7315200" cy="461665"/>
          </a:xfrm>
          <a:prstGeom prst="rect">
            <a:avLst/>
          </a:prstGeom>
          <a:solidFill>
            <a:srgbClr val="F4B081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It is an ability of an object to take many forms.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628650" y="365126"/>
            <a:ext cx="7886700" cy="735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3. Polymorphism</a:t>
            </a:r>
            <a:endParaRPr/>
          </a:p>
        </p:txBody>
      </p:sp>
      <p:pic>
        <p:nvPicPr>
          <p:cNvPr id="231" name="Google Shape;23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616" y="1879606"/>
            <a:ext cx="6838682" cy="343599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type="title"/>
          </p:nvPr>
        </p:nvSpPr>
        <p:spPr>
          <a:xfrm>
            <a:off x="4412202" y="1224158"/>
            <a:ext cx="3027285" cy="99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mbria"/>
              <a:buNone/>
            </a:pP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Poly = many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		     m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orph = form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Polymorphism</a:t>
            </a:r>
            <a:endParaRPr b="1" u="sng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8" name="Google Shape;23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508" y="2431692"/>
            <a:ext cx="6452315" cy="262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628650" y="146070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is when an object 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acquires the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property 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of another object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Inherited class is called as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parent class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super class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base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Class that inherits a parent class is called as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child class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or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sub class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or </a:t>
            </a:r>
            <a:r>
              <a:rPr b="1" lang="en-US" sz="20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derived class</a:t>
            </a:r>
            <a:endParaRPr sz="2000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767" y="4200866"/>
            <a:ext cx="4944465" cy="2052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28650" y="365126"/>
            <a:ext cx="7886700" cy="735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4. Inheritance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of Inheritance</a:t>
            </a:r>
            <a:endParaRPr/>
          </a:p>
        </p:txBody>
      </p:sp>
      <p:pic>
        <p:nvPicPr>
          <p:cNvPr id="251" name="Google Shape;25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079" y="2576581"/>
            <a:ext cx="5597301" cy="219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888" y="1670413"/>
            <a:ext cx="4336184" cy="342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70205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/>
          <p:nvPr/>
        </p:nvSpPr>
        <p:spPr>
          <a:xfrm>
            <a:off x="1985394" y="2330718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lang="en-US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485900" y="1923402"/>
            <a:ext cx="6172200" cy="400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Basic concepts of 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Instance Variables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09CD"/>
              </a:buClr>
              <a:buSzPts val="2400"/>
              <a:buChar char="•"/>
            </a:pP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Basic Features of 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Encapsulation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Polymorphism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b="1" lang="en-US" sz="1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909C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of OOP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1485900" y="1923402"/>
            <a:ext cx="6172200" cy="301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Object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Instance Variables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909C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Object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62776" y="1417638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Real world </a:t>
            </a:r>
            <a:r>
              <a:rPr b="1" lang="en-US" sz="20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entity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Bundle of related </a:t>
            </a:r>
            <a:r>
              <a:rPr b="1" lang="en-US" sz="20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0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functions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(also known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Objects share </a:t>
            </a:r>
            <a:r>
              <a:rPr b="1" lang="en-US" sz="20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two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characteristics: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723F"/>
              </a:buClr>
              <a:buSzPts val="2400"/>
              <a:buNone/>
            </a:pPr>
            <a:r>
              <a:rPr b="1" lang="en-US" sz="24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20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1. Properties / State</a:t>
            </a:r>
            <a:endParaRPr sz="20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723F"/>
              </a:buClr>
              <a:buSzPts val="2000"/>
              <a:buNone/>
            </a:pPr>
            <a:r>
              <a:rPr lang="en-US" sz="20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b="1" lang="en-US" sz="20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	2. Method / Behavior (Functionalities)</a:t>
            </a:r>
            <a:endParaRPr sz="20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224" y="4115595"/>
            <a:ext cx="3987552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An Object</a:t>
            </a:r>
            <a:endParaRPr/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862" y="1973502"/>
            <a:ext cx="6276326" cy="323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2. Class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628650" y="1690690"/>
            <a:ext cx="7886700" cy="3931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class can be defined as a </a:t>
            </a:r>
            <a:r>
              <a:rPr b="1"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template/blueprint</a:t>
            </a:r>
            <a:r>
              <a:rPr lang="en-US" sz="2400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of an object that describes the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behaviors/states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that object.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lasses, objects, methods, properties | PHPenthusiast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368" y="3066495"/>
            <a:ext cx="5021263" cy="255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Class: A </a:t>
            </a:r>
            <a:r>
              <a:rPr b="1" lang="en-US" sz="3200" u="sng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template/blueprint 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of an objects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35" y="2286000"/>
            <a:ext cx="7545530" cy="28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Class: A </a:t>
            </a:r>
            <a:r>
              <a:rPr b="1" lang="en-US" sz="3200" u="sng">
                <a:solidFill>
                  <a:srgbClr val="0909CD"/>
                </a:solidFill>
                <a:latin typeface="Cambria"/>
                <a:ea typeface="Cambria"/>
                <a:cs typeface="Cambria"/>
                <a:sym typeface="Cambria"/>
              </a:rPr>
              <a:t>template/blueprint 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of an objects</a:t>
            </a:r>
            <a:endParaRPr/>
          </a:p>
        </p:txBody>
      </p:sp>
      <p:pic>
        <p:nvPicPr>
          <p:cNvPr descr="Basic Concept of OOP (Object Oriented Programming) | atnyla"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438400"/>
            <a:ext cx="6324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2016-05-10T09:59:02Z</dcterms:created>
  <dc:creator>su</dc:creator>
</cp:coreProperties>
</file>