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V6UTH2LWFJ9O91ufAz1HECOsL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236d20e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236d20e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3236d20e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utorials.jenkov.com/java/math-operators-and-math-clas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057275" y="3271850"/>
            <a:ext cx="10201500" cy="12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3.5</a:t>
            </a:r>
            <a:endParaRPr b="1" sz="3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6666"/>
              <a:buFont typeface="Cambria"/>
              <a:buNone/>
            </a:pPr>
            <a:r>
              <a:rPr b="1" lang="en-US" sz="3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Array, </a:t>
            </a:r>
            <a:r>
              <a:rPr b="1" lang="en-US" sz="3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Type conversion </a:t>
            </a:r>
            <a:r>
              <a:rPr b="1" lang="en-US" sz="3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and Math Class in Java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8" cy="21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811485" y="282561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Type conversion</a:t>
            </a:r>
            <a:endParaRPr sz="40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893030" y="1759585"/>
            <a:ext cx="101199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Assigning a value of one type to a variable of another type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Variable1 = (type) variable2;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we want to convert a </a:t>
            </a:r>
            <a:r>
              <a:rPr b="1"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float</a:t>
            </a:r>
            <a:r>
              <a:rPr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value to </a:t>
            </a:r>
            <a:r>
              <a:rPr b="1"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integer</a:t>
            </a:r>
            <a:r>
              <a:rPr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2000"/>
              <a:buNone/>
            </a:pPr>
            <a:r>
              <a:rPr b="1" lang="en-US" sz="20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		float a = 4.99;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2000"/>
              <a:buNone/>
            </a:pPr>
            <a:r>
              <a:rPr b="1" lang="en-US" sz="20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		int a1 = (int) a;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873345" y="39043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sz="40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873345" y="2189480"/>
            <a:ext cx="9142412" cy="3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double d = 100.04;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int i = (int)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d;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//explicit type casting required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System.out.println("Double value "+d);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System.out.println("Integer value "+i);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2181225"/>
            <a:ext cx="87534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Math Class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3482629" y="4416121"/>
            <a:ext cx="39763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mbria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import java.lang.Math; </a:t>
            </a:r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838200" y="2023870"/>
            <a:ext cx="10515600" cy="1685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java.lang.Math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class contains methods for performing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basic numeric operations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such as the elementary </a:t>
            </a:r>
            <a:r>
              <a:rPr b="1" i="0" lang="en-US" sz="2400" u="none" cap="none" strike="noStrike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exponential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i="0" lang="en-US" sz="2400" u="none" cap="none" strike="noStrike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logarithm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i="0" lang="en-US" sz="2400" u="none" cap="none" strike="noStrike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square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i="0" lang="en-US" sz="2400" u="none" cap="none" strike="noStrike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root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b="1" i="0" lang="en-US" sz="2400" u="none" cap="none" strike="noStrike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trigonometric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functions.</a:t>
            </a:r>
            <a:endParaRPr/>
          </a:p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396240" y="205010"/>
            <a:ext cx="11057433" cy="76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Commonly Used Methods of the Math class</a:t>
            </a:r>
            <a:endParaRPr sz="36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396249" y="1088300"/>
            <a:ext cx="67326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5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Basic Math Functions</a:t>
            </a:r>
            <a:endParaRPr b="1" i="0" sz="16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Math.abs(x)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Math.ceil(x)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Math.floor(x)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Math.min(x,y)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Math.max(x,y)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Math.round(x)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Math.random() </a:t>
            </a:r>
            <a:r>
              <a:rPr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get a random value between 0 and e.g. 100, multiply the value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returned by  Math.random() with the maximum number (e.g. 100).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Exponential and Logarithmic Math Functions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Math.pow(x,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Math.sqrt(x)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Math.exp(x)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Math.log(x)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Math.log10(x)</a:t>
            </a:r>
            <a:endParaRPr b="1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7128916" y="965200"/>
            <a:ext cx="36271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Trigonometric Math Functions</a:t>
            </a:r>
            <a:endParaRPr b="1" i="0" sz="18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Math.PI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	Math.E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650240" y="5729660"/>
            <a:ext cx="11226800" cy="707886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Note: For more information please visit the link.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i="0" lang="en-US" sz="2000" u="sng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http://tutorials.jenkov.com/java/math-operators-and-math-class.html</a:t>
            </a:r>
            <a:endParaRPr b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843969" y="201835"/>
            <a:ext cx="8911687" cy="70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843969" y="1231900"/>
            <a:ext cx="7913688" cy="5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import java.lang.Math;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public class MathDemo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int x = 175;      int y = -184;  int z = 120;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double x1 = 125.9;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System.out.println("Math.abs(" + x + ")=" + Math.abs(x));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System.out.println("Math.abs(" + y + ")=" + Math.abs(y));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System.out.println("Math.ceil(" + x1 + ")=" +Math.ceil(x));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System.out.println("Math.abs(-0)=" + Math.abs(-0));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System.out.println("Math.max(" + x + "," + z + ")=" + Math.max(x, y));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10071100" y="2476500"/>
            <a:ext cx="127693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8458200" y="1299940"/>
            <a:ext cx="3365500" cy="228146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Math.abs(175)=175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Math.abs(-184)=184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Math.abs(-0)=0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Math.ceil(125.9)=126.0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Math.max(175, 120)=175</a:t>
            </a:r>
            <a:endParaRPr/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838200" y="544735"/>
            <a:ext cx="105156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Exercises on Math class</a:t>
            </a:r>
            <a:br>
              <a:rPr lang="en-US" sz="4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absolute, floor, ceil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,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round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square root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values of a number.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the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maximum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minimum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values from three numbers using MATH Class.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Generate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5 random numbers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between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100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200.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Calculate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2^0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2^n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Using Math Class. ‘n’ will be input from user.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Calculate the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area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of a circle.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pow()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the v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alue of </a:t>
            </a:r>
            <a:r>
              <a:rPr b="1" lang="en-US" sz="2000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PI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should be used from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Math class</a:t>
            </a:r>
            <a:endParaRPr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283" y="342900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6"/>
          <p:cNvSpPr/>
          <p:nvPr/>
        </p:nvSpPr>
        <p:spPr>
          <a:xfrm>
            <a:off x="3299290" y="2428373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Today’s Topics</a:t>
            </a:r>
            <a:endParaRPr sz="4000" u="sng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Array in 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Type conversion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94CE1"/>
              </a:buClr>
              <a:buSzPts val="2400"/>
              <a:buChar char="•"/>
            </a:pPr>
            <a:r>
              <a:rPr b="1" lang="en-US" sz="2400">
                <a:solidFill>
                  <a:srgbClr val="094CE1"/>
                </a:solidFill>
                <a:latin typeface="Cambria"/>
                <a:ea typeface="Cambria"/>
                <a:cs typeface="Cambria"/>
                <a:sym typeface="Cambria"/>
              </a:rPr>
              <a:t>Math Class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94CE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75" y="2352700"/>
            <a:ext cx="83724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Array</a:t>
            </a:r>
            <a:endParaRPr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746760" y="1882140"/>
            <a:ext cx="105156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Java provides a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data structure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the 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array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which stores a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fixed-size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sequential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collection of elements of the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same type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An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array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is used to store a collection of data, but it is often more useful to think of an array as a collection of variables of the same type.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Instead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of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declaring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individual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variables, such as number0, number1, ..., and number99, you declare one array variable such as numbers and use numbers[0], numbers[1], and ..., numbers[99] to represent individual variables.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Declaration of an Array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980440" y="1690688"/>
            <a:ext cx="10515600" cy="444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datatype [ ] arrayName;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10F"/>
              </a:buClr>
              <a:buSzPts val="2000"/>
              <a:buNone/>
            </a:pPr>
            <a:r>
              <a:rPr b="1" lang="en-US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		int [ ] arr;</a:t>
            </a:r>
            <a:endParaRPr b="1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dataType[ ] arrayName = {value0, value1, ..., valuek};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2000"/>
              <a:buNone/>
            </a:pPr>
            <a:r>
              <a:rPr b="1" lang="en-US" sz="20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		              int [ ] arr = {10, 20, 30, 40, 50};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16710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datatype [ ] arrayName = new datatype [arraySize];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2000"/>
              <a:buNone/>
            </a:pPr>
            <a:r>
              <a:rPr b="1" lang="en-US" sz="20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		              int [ ] arr = new int [10];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1640156" y="31677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37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Array </a:t>
            </a:r>
            <a:r>
              <a:rPr b="1" lang="en-US" sz="37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Example:1 - </a:t>
            </a:r>
            <a:r>
              <a:rPr b="1" lang="en-US" sz="3700" u="sng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Two ways</a:t>
            </a:r>
            <a:endParaRPr sz="4100"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14703" y="2309273"/>
            <a:ext cx="5681297" cy="37776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710F"/>
              </a:buClr>
              <a:buSzPts val="1600"/>
              <a:buNone/>
            </a:pPr>
            <a:r>
              <a:rPr b="1" lang="en-US" sz="16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1600"/>
              <a:buNone/>
            </a:pPr>
            <a:r>
              <a:rPr b="1" lang="en-US" sz="16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1600"/>
              <a:buNone/>
            </a:pPr>
            <a:r>
              <a:rPr b="1" lang="en-US" sz="16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int [] arr = {10,20,30,40,50};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1600"/>
              <a:buNone/>
            </a:pPr>
            <a:r>
              <a:rPr b="1" lang="en-US" sz="16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1600"/>
              <a:buNone/>
            </a:pPr>
            <a:r>
              <a:rPr b="1" lang="en-US" sz="16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for(int i = 0; i &lt; arr.length; 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1600"/>
              <a:buNone/>
            </a:pPr>
            <a:r>
              <a:rPr b="1" lang="en-US" sz="16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1600"/>
              <a:buNone/>
            </a:pPr>
            <a:r>
              <a:rPr b="1" lang="en-US" sz="16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	System.out.println("The value of array : "+arr[i]);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1600"/>
              <a:buNone/>
            </a:pPr>
            <a:r>
              <a:rPr b="1" lang="en-US" sz="16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}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10F"/>
              </a:buClr>
              <a:buSzPts val="1600"/>
              <a:buNone/>
            </a:pPr>
            <a:r>
              <a:rPr b="1" lang="en-US" sz="1600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540231" y="2309273"/>
            <a:ext cx="4978399" cy="33706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int[] arr = {10,20,30,40,50};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for(int i : arr)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    System.out.println("The value of array : "+i);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   }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6710F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2121852" y="1016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4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Array </a:t>
            </a:r>
            <a:r>
              <a:rPr b="1" lang="en-US" sz="34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Example:2 : </a:t>
            </a:r>
            <a:r>
              <a:rPr b="1" lang="en-US" sz="3400" u="sng">
                <a:solidFill>
                  <a:srgbClr val="073DD7"/>
                </a:solidFill>
                <a:latin typeface="Cambria"/>
                <a:ea typeface="Cambria"/>
                <a:cs typeface="Cambria"/>
                <a:sym typeface="Cambria"/>
              </a:rPr>
              <a:t>take input from user</a:t>
            </a:r>
            <a:endParaRPr sz="4200"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16619" y="955310"/>
            <a:ext cx="8915400" cy="6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import java.util.Scanner;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public class NewClass4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public static void main(String args[]) {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Scanner input = new Scanner(System.in);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System.out.println("Enter the size of the array: 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int size = input.nextInt();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int[] arr = new int [size];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System.out.println("Enter the values of the array: ");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for(int i = 0; i&lt;size; 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	arr[i] = input.nextInt();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5953760" y="1859340"/>
            <a:ext cx="65889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for(int i = 0; i&lt;size;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	System.out.println("The value of array ["+i+"] : "+arr[i]);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}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7"/>
          <p:cNvCxnSpPr/>
          <p:nvPr/>
        </p:nvCxnSpPr>
        <p:spPr>
          <a:xfrm>
            <a:off x="5638800" y="1859340"/>
            <a:ext cx="0" cy="30682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236d20eb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Exercises on Array</a:t>
            </a:r>
            <a:endParaRPr b="1" sz="4000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f3236d20eb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1. Declare an array with </a:t>
            </a:r>
            <a:r>
              <a:rPr b="1" lang="en-US" sz="2000">
                <a:solidFill>
                  <a:srgbClr val="252FEF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 size. N will be the input from user. Store </a:t>
            </a:r>
            <a:r>
              <a:rPr b="1" lang="en-US" sz="2000">
                <a:solidFill>
                  <a:srgbClr val="252FEF"/>
                </a:solidFill>
                <a:latin typeface="Cambria"/>
                <a:ea typeface="Cambria"/>
                <a:cs typeface="Cambria"/>
                <a:sym typeface="Cambria"/>
              </a:rPr>
              <a:t>N integers 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in the Array and </a:t>
            </a:r>
            <a:r>
              <a:rPr b="1" lang="en-US" sz="2000">
                <a:solidFill>
                  <a:srgbClr val="252FEF"/>
                </a:solidFill>
                <a:latin typeface="Cambria"/>
                <a:ea typeface="Cambria"/>
                <a:cs typeface="Cambria"/>
                <a:sym typeface="Cambria"/>
              </a:rPr>
              <a:t>print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 the elements.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2. Find out the </a:t>
            </a:r>
            <a:r>
              <a:rPr b="1" lang="en-US" sz="2000">
                <a:solidFill>
                  <a:srgbClr val="252FEF"/>
                </a:solidFill>
                <a:latin typeface="Cambria"/>
                <a:ea typeface="Cambria"/>
                <a:cs typeface="Cambria"/>
                <a:sym typeface="Cambria"/>
              </a:rPr>
              <a:t>even numbers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from the array.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f3236d20eb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2024075"/>
            <a:ext cx="88868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