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/DKdrnUkR0d5tEVlu3263pKi8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javatpoint.com/method-in-java" TargetMode="External"/><Relationship Id="rId4" Type="http://schemas.openxmlformats.org/officeDocument/2006/relationships/hyperlink" Target="https://www.tutorialspoint.com/java/java_methods.htm" TargetMode="External"/><Relationship Id="rId5" Type="http://schemas.openxmlformats.org/officeDocument/2006/relationships/hyperlink" Target="https://www.w3schools.com/java/java_method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119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5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 and Method Overloading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767178" y="357481"/>
            <a:ext cx="11035937" cy="785166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is always </a:t>
            </a:r>
            <a:r>
              <a:rPr b="1" lang="en-US" sz="3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invoked</a:t>
            </a:r>
            <a:r>
              <a:rPr b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respect to an</a:t>
            </a:r>
            <a:r>
              <a:rPr b="1" lang="en-US" sz="3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r>
              <a:rPr b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3600" u="sng">
              <a:solidFill>
                <a:srgbClr val="FF0000"/>
              </a:solidFill>
            </a:endParaRPr>
          </a:p>
        </p:txBody>
      </p:sp>
      <p:pic>
        <p:nvPicPr>
          <p:cNvPr descr="Untitled1.png" id="152" name="Google Shape;15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589" y="1690688"/>
            <a:ext cx="5704283" cy="48098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604822"/>
            <a:ext cx="10515600" cy="717951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Example- 2: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766672" y="1772614"/>
            <a:ext cx="10515600" cy="181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Define a method called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max()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This method </a:t>
            </a:r>
            <a:r>
              <a:rPr b="1"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takes two parameters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num1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num2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returns the maximum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between the two.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4978016" y="3483839"/>
            <a:ext cx="20929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Try yourself!</a:t>
            </a:r>
            <a:endParaRPr b="0" i="0" sz="24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310719" y="533013"/>
            <a:ext cx="3968318" cy="343530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Solution 1:</a:t>
            </a:r>
            <a:br>
              <a:rPr lang="en-US" sz="36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36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Without using object</a:t>
            </a:r>
            <a:br>
              <a:rPr lang="en-US" sz="2400">
                <a:latin typeface="Cambria"/>
                <a:ea typeface="Cambria"/>
                <a:cs typeface="Cambria"/>
                <a:sym typeface="Cambria"/>
              </a:rPr>
            </a:br>
            <a:br>
              <a:rPr lang="en-US" sz="24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If we want to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call any method </a:t>
            </a:r>
            <a:br>
              <a:rPr lang="en-US" sz="2000"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without any object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</a:t>
            </a:r>
            <a:br>
              <a:rPr lang="en-US" sz="20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then we have to declare </a:t>
            </a:r>
            <a:br>
              <a:rPr lang="en-US" sz="20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method as </a:t>
            </a:r>
            <a:r>
              <a:rPr b="1" lang="en-US" sz="20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2.png" id="167" name="Google Shape;16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1" y="249982"/>
            <a:ext cx="5892800" cy="6094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3.png" id="173" name="Google Shape;17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646" y="406941"/>
            <a:ext cx="5834327" cy="58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309443" y="515257"/>
            <a:ext cx="3996227" cy="232954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3600" u="sng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Solution 2: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mbria"/>
              <a:buNone/>
            </a:pPr>
            <a:r>
              <a:rPr b="0" i="0" lang="en-US" sz="36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Using object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838200" y="365126"/>
            <a:ext cx="10515600" cy="68135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Example-3 : </a:t>
            </a:r>
            <a:r>
              <a:rPr b="1" lang="en-US" sz="3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Convert this UML to Java Code</a:t>
            </a:r>
            <a:endParaRPr b="1" sz="3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4.png" id="181" name="Google Shape;18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569" y="1369356"/>
            <a:ext cx="5480820" cy="466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5.png" id="187" name="Google Shape;18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440" y="136525"/>
            <a:ext cx="6309360" cy="6606903"/>
          </a:xfrm>
          <a:prstGeom prst="rect">
            <a:avLst/>
          </a:prstGeom>
          <a:noFill/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sp>
        <p:nvSpPr>
          <p:cNvPr id="188" name="Google Shape;188;p15"/>
          <p:cNvSpPr txBox="1"/>
          <p:nvPr/>
        </p:nvSpPr>
        <p:spPr>
          <a:xfrm>
            <a:off x="460363" y="320737"/>
            <a:ext cx="3126215" cy="1127112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1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i="0" lang="en-US" sz="1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en-US" sz="3200" u="sng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Visit the links for more details: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https://www.javatpoint.com/method-in-java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https://www.tutorialspoint.com/java/java_methods.htm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https://www.w3schools.com/java/java_methods.asp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25137" y="23245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FF0000"/>
                </a:solidFill>
              </a:rPr>
              <a:t>Method Overloading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– 2: Method Overloading in Java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838200" y="365125"/>
            <a:ext cx="10515600" cy="721995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Try?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Write a program that will add two integer numbers, and three integer numbers using two different methods and display two result.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Write a program that will add two integer numbers, and two double numbers two different methods and display two result.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838199" y="2034631"/>
            <a:ext cx="10515601" cy="219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When a class has two or more methods by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same name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but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different parameters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it is known as method overloading.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Method overloading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increases the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readability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of the program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838200" y="674703"/>
            <a:ext cx="10515600" cy="781235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Method Overloading</a:t>
            </a:r>
            <a:endParaRPr b="0" i="0" sz="3600" u="sng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Method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Method Overloading</a:t>
            </a:r>
            <a:endParaRPr sz="32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838200" y="681037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Different ways to overload the method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838200" y="2031999"/>
            <a:ext cx="10515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There are two ways to overload the method in java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By</a:t>
            </a:r>
            <a:r>
              <a:rPr b="1" lang="en-US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changing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number of arguments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By</a:t>
            </a:r>
            <a:r>
              <a:rPr b="1" lang="en-US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changing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the data type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51263" y="221433"/>
            <a:ext cx="10515600" cy="627653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By changing </a:t>
            </a:r>
            <a:r>
              <a:rPr b="1" lang="en-US" sz="36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number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of arguments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51263" y="1171851"/>
            <a:ext cx="11075126" cy="568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MethodOverloading {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void sum(int a, int b)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{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 System.out.println(a+b);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} 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   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void sum(int a, int b, int c)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 System.out.println(a+b+c);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}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static void main(String args[]){  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MethodOverloading  obj = new MethodOverloading();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   obj.sum(20,20);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   obj.sum(10,20,30);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7235300" y="1397726"/>
            <a:ext cx="4560459" cy="2393039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example, we have created two overloaded methods, first sum method performs addition of two numbers and second sum method performs addition of three numbers.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851263" y="221433"/>
            <a:ext cx="10515600" cy="627653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By changing </a:t>
            </a:r>
            <a:r>
              <a:rPr b="1" lang="en-US" sz="36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data type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of argument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838200" y="1136470"/>
            <a:ext cx="10515600" cy="5721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public class MethodOverloading2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void sum(int a,int b)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System.out.println(a+b);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void sum(double a, double b)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System.out.println(a+b);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public static void main(String args[]){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MethodOverloading2 obj=new MethodOverloading2();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   obj.sum(10.5,10.5);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   obj.sum(20,20);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7203440" y="1320799"/>
            <a:ext cx="4150360" cy="2108201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example, we have created two overloaded methods that differs in data type. The first sum method receives two integer arguments and second sum method receives two double arguments.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838200" y="681037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Exercise – 1 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Find out the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maximum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value between </a:t>
            </a:r>
            <a:r>
              <a:rPr b="1"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two integer numbers</a:t>
            </a:r>
            <a:r>
              <a:rPr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three integer numbers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two double numbers</a:t>
            </a:r>
            <a:r>
              <a:rPr lang="en-US" sz="2400">
                <a:solidFill>
                  <a:srgbClr val="00924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– 1: Methods in Java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674703"/>
            <a:ext cx="10515600" cy="781235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 Methods</a:t>
            </a:r>
            <a:endParaRPr sz="36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4"/>
            <a:ext cx="10515600" cy="4731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Java Method is a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collection of statements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that are grouped together to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perform a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specific task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method must be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declared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within a 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595945"/>
            <a:ext cx="10515600" cy="735015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Types of Methods: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In Java, there are </a:t>
            </a:r>
            <a:r>
              <a:rPr b="1" lang="en-US" sz="2400">
                <a:solidFill>
                  <a:srgbClr val="0000F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two types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of methods:</a:t>
            </a:r>
            <a:endParaRPr b="1" sz="24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Standard Library Methods: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These are built-in methods in Java that are available to use. Such as, print(), nextInt(), sqrt() and many more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User-defined Methods: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We can create our own method based on our requirements.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533801"/>
            <a:ext cx="10515600" cy="646929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Syntax of Defining a function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1012054" y="1690688"/>
            <a:ext cx="8886548" cy="223978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modifier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return_type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methode_name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(parameter list)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 body of the method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709073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Here,</a:t>
            </a:r>
            <a:endParaRPr b="1" sz="3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749423" y="13551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Modifier: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defines the access type of the method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Return_type: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specifies the type of data returned by the method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Methode_name: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name of the method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Parameter_list: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list of parameters. It is the type, order and number of parameters of the method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Body_of_method: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defines what the method does</a:t>
            </a:r>
            <a:endParaRPr/>
          </a:p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4294967295" type="title"/>
          </p:nvPr>
        </p:nvSpPr>
        <p:spPr>
          <a:xfrm>
            <a:off x="990599" y="442913"/>
            <a:ext cx="10682287" cy="791083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Categories of User-Defined Methods:</a:t>
            </a:r>
            <a:endParaRPr/>
          </a:p>
        </p:txBody>
      </p:sp>
      <p:sp>
        <p:nvSpPr>
          <p:cNvPr id="138" name="Google Shape;138;p8"/>
          <p:cNvSpPr txBox="1"/>
          <p:nvPr>
            <p:ph idx="4294967295" type="body"/>
          </p:nvPr>
        </p:nvSpPr>
        <p:spPr>
          <a:xfrm>
            <a:off x="990600" y="1702426"/>
            <a:ext cx="10682288" cy="44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For better understanding of arguments and return type in methods,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user-defined methods can be 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categorized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as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1.	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no arguments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no return value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2. 	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arguments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but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no return value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3. 	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no arguments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but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return value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4.	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arguments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A617A9"/>
                </a:solidFill>
                <a:latin typeface="Cambria"/>
                <a:ea typeface="Cambria"/>
                <a:cs typeface="Cambria"/>
                <a:sym typeface="Cambria"/>
              </a:rPr>
              <a:t>return value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38493"/>
            <a:ext cx="10515600" cy="575907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-1: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Add two integer values using method</a:t>
            </a:r>
            <a:endParaRPr b="1" sz="24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.png" id="145" name="Google Shape;14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57" y="1372743"/>
            <a:ext cx="5996827" cy="51467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