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6K/4yYjOQNmvq9c2Kx8OYELC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2B95A3-ADEE-4F30-B8FB-ABDDE1E20B33}">
  <a:tblStyle styleId="{EF2B95A3-ADEE-4F30-B8FB-ABDDE1E20B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8FD0329-B97A-4C10-9517-EF42CCC3529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174E3BC-70F5-4202-B6F2-F2B4291B7BD1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java/java_constructors.asp" TargetMode="External"/><Relationship Id="rId4" Type="http://schemas.openxmlformats.org/officeDocument/2006/relationships/hyperlink" Target="https://beginnersbook.com/2013/03/constructors-in-java/" TargetMode="External"/><Relationship Id="rId5" Type="http://schemas.openxmlformats.org/officeDocument/2006/relationships/hyperlink" Target="https://www.javatpoint.com/java-constructo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3429000"/>
            <a:ext cx="7772400" cy="11198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6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Constructor and Constructor Overloading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181612"/>
            <a:ext cx="10263661" cy="49905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10"/>
          <p:cNvSpPr txBox="1"/>
          <p:nvPr/>
        </p:nvSpPr>
        <p:spPr>
          <a:xfrm>
            <a:off x="838199" y="383762"/>
            <a:ext cx="10263661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1. Default constructor (</a:t>
            </a: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no-arg constructor</a:t>
            </a: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838200" y="1278384"/>
            <a:ext cx="10515600" cy="57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public class Box1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int height;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int width;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public </a:t>
            </a:r>
            <a:r>
              <a:rPr b="1" lang="en-US" sz="1600">
                <a:latin typeface="Cambria"/>
                <a:ea typeface="Cambria"/>
                <a:cs typeface="Cambria"/>
                <a:sym typeface="Cambria"/>
              </a:rPr>
              <a:t>Box1()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System.out.println("Box Created.");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this.height =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this.width = 20;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public static void main(String[]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Box1 box1 = new </a:t>
            </a:r>
            <a:r>
              <a:rPr b="1" lang="en-US" sz="1600">
                <a:latin typeface="Cambria"/>
                <a:ea typeface="Cambria"/>
                <a:cs typeface="Cambria"/>
                <a:sym typeface="Cambria"/>
              </a:rPr>
              <a:t>Box1();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System.out.println("The height of box1 = "+box1.height);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System.out.println("The width of box1 = "+box1.width);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Box1 box2 = new </a:t>
            </a:r>
            <a:r>
              <a:rPr b="1" lang="en-US" sz="1600">
                <a:latin typeface="Cambria"/>
                <a:ea typeface="Cambria"/>
                <a:cs typeface="Cambria"/>
                <a:sym typeface="Cambria"/>
              </a:rPr>
              <a:t>Box1();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System.out.println("\nThe height of box2 = "+box2.height);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System.out.println("The width of box2 = "+box2.width);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657419" y="358660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Default</a:t>
            </a: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constructor (</a:t>
            </a: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no-arg constructor</a:t>
            </a: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3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838200" y="1278384"/>
            <a:ext cx="10515600" cy="57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public class Box{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int height;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int width;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public </a:t>
            </a:r>
            <a:r>
              <a:rPr b="1" lang="en-US" sz="1600">
                <a:latin typeface="Cambria"/>
                <a:ea typeface="Cambria"/>
                <a:cs typeface="Cambria"/>
                <a:sym typeface="Cambria"/>
              </a:rPr>
              <a:t>Box()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System.out.println("Box Created.");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this.height =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this.width = 20;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public static void main(String[]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Box1 b1 = new </a:t>
            </a:r>
            <a:r>
              <a:rPr b="1" lang="en-US" sz="1600">
                <a:latin typeface="Cambria"/>
                <a:ea typeface="Cambria"/>
                <a:cs typeface="Cambria"/>
                <a:sym typeface="Cambria"/>
              </a:rPr>
              <a:t>Box();    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System.out.println("The height of box1 = "+b1.height);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System.out.println("The width of box1 = "+b1.width);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Box1 b2 = new </a:t>
            </a:r>
            <a:r>
              <a:rPr b="1" lang="en-US" sz="1600">
                <a:latin typeface="Cambria"/>
                <a:ea typeface="Cambria"/>
                <a:cs typeface="Cambria"/>
                <a:sym typeface="Cambria"/>
              </a:rPr>
              <a:t>Box();      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System.out.println("\nThe height of box2 = "+b2.height);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System.out.println("The width of box2 = "+b2.width);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657419" y="358660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Default</a:t>
            </a: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constructor (</a:t>
            </a: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no-arg constructor</a:t>
            </a: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3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4" name="Google Shape;174;p12"/>
          <p:cNvGraphicFramePr/>
          <p:nvPr/>
        </p:nvGraphicFramePr>
        <p:xfrm>
          <a:off x="8343899" y="2796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{EF2B95A3-ADEE-4F30-B8FB-ABDDE1E20B33}</a:tableStyleId>
              </a:tblPr>
              <a:tblGrid>
                <a:gridCol w="2829125"/>
              </a:tblGrid>
              <a:tr h="65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Box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  <a:tr h="78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height : int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width : int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12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+Box()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+main(String[] ) : void</a:t>
                      </a:r>
                      <a:endParaRPr sz="1800" u="sng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838200" y="1488274"/>
            <a:ext cx="10515600" cy="48661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public class MyClass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	int 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	public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MyClass ( int y)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		x =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	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		MyClass myObj = new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MyClass(50);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		System.out.println(myObj.x);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838200" y="690424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2. Parameterized constructor</a:t>
            </a:r>
            <a:endParaRPr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584683" y="696191"/>
            <a:ext cx="10515600" cy="6342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 Box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int height;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int width;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public Box(int a, int b)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System.out.println("\nBox Created.");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this.height = 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this.width =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public static void main(String[]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Box b1 = new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Box(10, 20);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System.out.println("The height of box1 = " + box1.height);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System.out.println("The width of box1 = " + box1.width);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Box b2 = new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Box(15, 25);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System.out.println("The height of box2 = " + box2.height);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System.out.println("The width of box2 = " + box2.width);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584683" y="78106"/>
            <a:ext cx="10515600" cy="61808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- 1 : </a:t>
            </a: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Parameterized</a:t>
            </a: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constructor</a:t>
            </a:r>
            <a:endParaRPr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9" name="Google Shape;189;p14"/>
          <p:cNvGraphicFramePr/>
          <p:nvPr/>
        </p:nvGraphicFramePr>
        <p:xfrm>
          <a:off x="8354290" y="2517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{EF2B95A3-ADEE-4F30-B8FB-ABDDE1E20B33}</a:tableStyleId>
              </a:tblPr>
              <a:tblGrid>
                <a:gridCol w="2746000"/>
              </a:tblGrid>
              <a:tr h="65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Box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  <a:tr h="78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height : int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width : int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12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+Box(int, int)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+main(String[] ) : void</a:t>
                      </a:r>
                      <a:endParaRPr sz="1800" u="sng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0000" l="0" r="0" t="0"/>
          <a:stretch/>
        </p:blipFill>
        <p:spPr>
          <a:xfrm>
            <a:off x="5264963" y="100169"/>
            <a:ext cx="6709165" cy="665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657419" y="358660"/>
            <a:ext cx="3310899" cy="1274831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mbria"/>
              <a:buNone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- 2 :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Parameterized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constructor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4427" y="0"/>
            <a:ext cx="64293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838200" y="268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160"/>
              </a:buClr>
              <a:buSzPts val="3600"/>
              <a:buFont typeface="Cambria"/>
              <a:buNone/>
            </a:pPr>
            <a:r>
              <a:rPr lang="en-US" sz="3600" u="sng">
                <a:solidFill>
                  <a:srgbClr val="119160"/>
                </a:solidFill>
                <a:latin typeface="Cambria"/>
                <a:ea typeface="Cambria"/>
                <a:cs typeface="Cambria"/>
                <a:sym typeface="Cambria"/>
              </a:rPr>
              <a:t>Example: 1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657419" y="358660"/>
            <a:ext cx="3310899" cy="1274831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mbria"/>
              <a:buNone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- 2 :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Parameterized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constructor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– 2: </a:t>
            </a:r>
            <a:r>
              <a:rPr b="1" lang="en-US" sz="4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Constructor Overloading</a:t>
            </a:r>
            <a:r>
              <a:rPr b="1" lang="en-US" sz="4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 b="1" i="0" sz="4800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Constructor overloading is a concept of having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more than one constructors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with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different parameters list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in such a way so that each constructor performs a different task.</a:t>
            </a:r>
            <a:endParaRPr/>
          </a:p>
        </p:txBody>
      </p:sp>
      <p:pic>
        <p:nvPicPr>
          <p:cNvPr descr="constructor overloading"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700" y="1594644"/>
            <a:ext cx="4762500" cy="404415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838200" y="365125"/>
            <a:ext cx="10515600" cy="71795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Constructor Overloading</a:t>
            </a:r>
            <a:endParaRPr/>
          </a:p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19"/>
          <p:cNvGraphicFramePr/>
          <p:nvPr/>
        </p:nvGraphicFramePr>
        <p:xfrm>
          <a:off x="3886201" y="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{B8FD0329-B97A-4C10-9517-EF42CCC35295}</a:tableStyleId>
              </a:tblPr>
              <a:tblGrid>
                <a:gridCol w="7467600"/>
              </a:tblGrid>
              <a:tr h="68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 Box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private int height , width;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Box() 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height = 10;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width = 15;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Box (int height, int width) 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this.height = height;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this.width = width;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static void main(String[] args) 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Box b1 = new Box();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Box b2 = new Box(20,30);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Box b3 = new Box(50,60);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Box b4 = new Box();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System.out.println("For Box-1: Height = " + b1.heigh+ “Width = “ +b1.width);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System.out.println("For Box-2: Height = " + b2.heigh+ “Width = “ +b2.width);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System.out.println("For Box-3: Height = " + b3.heigh+ “Width = “ +b3.width);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System.out.println("For Box-4: Height = " + b4.heigh+ “Width = “ +b4.width);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450" marL="4945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19"/>
          <p:cNvSpPr txBox="1"/>
          <p:nvPr/>
        </p:nvSpPr>
        <p:spPr>
          <a:xfrm>
            <a:off x="325011" y="225873"/>
            <a:ext cx="3310899" cy="1274831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mbria"/>
              <a:buNone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- 1 :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constructor Overloading</a:t>
            </a:r>
            <a:endParaRPr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Constructor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Constructor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 Overloading</a:t>
            </a:r>
            <a:endParaRPr sz="3200">
              <a:solidFill>
                <a:srgbClr val="2222E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0"/>
          <p:cNvGraphicFramePr/>
          <p:nvPr/>
        </p:nvGraphicFramePr>
        <p:xfrm>
          <a:off x="3886201" y="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{B8FD0329-B97A-4C10-9517-EF42CCC35295}</a:tableStyleId>
              </a:tblPr>
              <a:tblGrid>
                <a:gridCol w="7467600"/>
              </a:tblGrid>
              <a:tr h="68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 Box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private int height , width;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Box() 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height = 10;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width = 15;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Box (int height, int width) 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this.height = height;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this.width = width;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static void main(String[] args) 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Box b1 = new Box();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Box b2 = new Box(20,30);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Box b3 = new Box(50,60);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Box b4 = new Box();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System.out.println("For Box-1: Height = " + b1.heigh+ “Width = “ +b1.width);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System.out.println("For Box-2: Height = " + b2.heigh+ “Width = “ +b2.width);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System.out.println("For Box-3: Height = " + b3.heigh+ “Width = “ +b3.width);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System.out.println("For Box-4: Height = " + b4.heigh+ “Width = “ +b4.width);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450" marL="4945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20"/>
          <p:cNvSpPr txBox="1"/>
          <p:nvPr/>
        </p:nvSpPr>
        <p:spPr>
          <a:xfrm>
            <a:off x="325011" y="225873"/>
            <a:ext cx="3310899" cy="1274831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mbria"/>
              <a:buNone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- 1 :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constructor Overloading</a:t>
            </a:r>
            <a:endParaRPr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3" name="Google Shape;233;p20"/>
          <p:cNvGraphicFramePr/>
          <p:nvPr/>
        </p:nvGraphicFramePr>
        <p:xfrm>
          <a:off x="8563510" y="2751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{EF2B95A3-ADEE-4F30-B8FB-ABDDE1E20B33}</a:tableStyleId>
              </a:tblPr>
              <a:tblGrid>
                <a:gridCol w="2790300"/>
              </a:tblGrid>
              <a:tr h="68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Box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  <a:tr h="83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height : int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width : int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34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+Box()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+Box(int , int)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+main(String[] ) : void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029" y="-17755"/>
            <a:ext cx="54437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325011" y="225873"/>
            <a:ext cx="3310899" cy="1274831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mbria"/>
              <a:buNone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- 2 :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constructor Overloading</a:t>
            </a:r>
            <a:endParaRPr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22"/>
          <p:cNvGraphicFramePr/>
          <p:nvPr/>
        </p:nvGraphicFramePr>
        <p:xfrm>
          <a:off x="1728787" y="16364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{D174E3BC-70F5-4202-B6F2-F2B4291B7BD1}</a:tableStyleId>
              </a:tblPr>
              <a:tblGrid>
                <a:gridCol w="4367225"/>
                <a:gridCol w="4367225"/>
              </a:tblGrid>
              <a:tr h="60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Constructor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B082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82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82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Method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B082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82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82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8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constructor is used to initialize the state of an object.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method is used to expose the behavior of an object.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constructor must not have a return type.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method must have a return type.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5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constructor is invoked implicitly.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method is invoked explicitly.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6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Java compiler provides a default constructor if you don't have any constructor in a class.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method is not provided by the compiler in any case.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8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constructor name must be same as the class name.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method name may or may not be same as the class name.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22"/>
          <p:cNvSpPr txBox="1"/>
          <p:nvPr/>
        </p:nvSpPr>
        <p:spPr>
          <a:xfrm>
            <a:off x="838200" y="247049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Difference between constructor and method in Java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 helpful Links</a:t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https://www.w3schools.com/java/java_constructors.asp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https://beginnersbook.com/2013/03/constructors-in-java/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https://www.javatpoint.com/java-constructor</a:t>
            </a:r>
            <a:endParaRPr/>
          </a:p>
        </p:txBody>
      </p:sp>
      <p:sp>
        <p:nvSpPr>
          <p:cNvPr id="254" name="Google Shape;2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– 1: </a:t>
            </a:r>
            <a:r>
              <a:rPr b="1" i="0" lang="en-US" sz="4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Constructor</a:t>
            </a: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 b="1" i="0" sz="48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71795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Introduction to Constructor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 constructor in Java is a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special method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used to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initialize objects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constructor name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must match the class name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it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cannot have a return type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even void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Also note that the constructor is called when the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 is created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All classes have constructors by default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: if you do not create a class constructor yourself, Java creates one for you and initiate the variables with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default value such as 0 or NULL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 default constructor" id="116" name="Google Shape;11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050" y="2059781"/>
            <a:ext cx="8882420" cy="333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838200" y="662650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160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119160"/>
                </a:solidFill>
                <a:latin typeface="Cambria"/>
                <a:ea typeface="Cambria"/>
                <a:cs typeface="Cambria"/>
                <a:sym typeface="Cambria"/>
              </a:rPr>
              <a:t>Compiler creates constructor for you</a:t>
            </a:r>
            <a:endParaRPr b="0" i="0" sz="3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7583933" cy="472281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6"/>
          <p:cNvSpPr txBox="1"/>
          <p:nvPr/>
        </p:nvSpPr>
        <p:spPr>
          <a:xfrm>
            <a:off x="838200" y="310514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1 </a:t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38200" y="1825624"/>
            <a:ext cx="10515600" cy="4647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	int x;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MyClass()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		x = 5;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	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		MyClass myObj = new MyClass();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		System.out.println(myObj.x);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838200" y="310514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2 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755073" y="427471"/>
            <a:ext cx="10515600" cy="653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16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119160"/>
                </a:solidFill>
                <a:latin typeface="Cambria"/>
                <a:ea typeface="Cambria"/>
                <a:cs typeface="Cambria"/>
                <a:sym typeface="Cambria"/>
              </a:rPr>
              <a:t>Example - 3</a:t>
            </a:r>
            <a:endParaRPr sz="3200" u="sng">
              <a:solidFill>
                <a:srgbClr val="1191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657419" y="19717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public class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b="1" lang="en-US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Demo()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    System.out.println("This is a no argument constructor");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public static void main(String args[])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	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Demo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demo1 = new </a:t>
            </a:r>
            <a:r>
              <a:rPr b="1" lang="en-US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Demo();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657419" y="358660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3 </a:t>
            </a:r>
            <a:endParaRPr/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 Constructors" id="149" name="Google Shape;14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074" y="3941296"/>
            <a:ext cx="4291852" cy="2789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/>
          <p:nvPr/>
        </p:nvSpPr>
        <p:spPr>
          <a:xfrm>
            <a:off x="838200" y="2193836"/>
            <a:ext cx="8813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There are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two types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of constructors in Java: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Default constructor (no-arg constructor)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Parameterized constructor</a:t>
            </a:r>
            <a:endParaRPr b="1" i="0" sz="2400" u="none" cap="none" strike="noStrike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838200" y="619911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Types of Java constructors</a:t>
            </a:r>
            <a:endParaRPr b="0" sz="36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