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Helvetica Neue"/>
      <p:regular r:id="rId24"/>
      <p:bold r:id="rId25"/>
      <p:italic r:id="rId26"/>
      <p:boldItalic r:id="rId27"/>
    </p:embeddedFont>
    <p:embeddedFont>
      <p:font typeface="Helvetica Neue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HelveticaNeue-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HelveticaNeueLight-regular.fntdata"/><Relationship Id="rId27" Type="http://schemas.openxmlformats.org/officeDocument/2006/relationships/font" Target="fonts/HelveticaNeue-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inglink.com/scene/467662623836471296" TargetMode="External"/><Relationship Id="rId3" Type="http://schemas.openxmlformats.org/officeDocument/2006/relationships/hyperlink" Target="https://www.thinglink.com/scene/467662623836471296" TargetMode="External"/><Relationship Id="rId4" Type="http://schemas.openxmlformats.org/officeDocument/2006/relationships/hyperlink" Target="https://www.thinglink.com/scene/467662623836471296"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inglink.com/scene/467662623836471296" TargetMode="External"/><Relationship Id="rId3" Type="http://schemas.openxmlformats.org/officeDocument/2006/relationships/hyperlink" Target="https://www.thinglink.com/scene/467662623836471296" TargetMode="External"/><Relationship Id="rId4" Type="http://schemas.openxmlformats.org/officeDocument/2006/relationships/hyperlink" Target="https://www.thinglink.com/scene/467662623836471296" TargetMode="External"/><Relationship Id="rId5" Type="http://schemas.openxmlformats.org/officeDocument/2006/relationships/hyperlink" Target="https://www.google.com/search?bih=683&amp;biw=1310&amp;hl=en&amp;q=Hussain+Elius&amp;stick=H4sIAAAAAAAAAOPgE-LVT9c3NMywrDTKSq6wUIJws0wsTatyLbO01LOTrfSTSosz81KLi-GM-PyC1KLEksz8PKu0_NK8lNSiRay8HqXFxYmZeQquOZmlxTtYGQHS_pXVXAAAAA&amp;sa=X&amp;ved=2ahUKEwj00JLT49jpAhXQ6XMBHSyIAcEQmxMoATAjegQIBxAD" TargetMode="External"/><Relationship Id="rId6" Type="http://schemas.openxmlformats.org/officeDocument/2006/relationships/hyperlink" Target="https://www.google.com/search?bih=683&amp;biw=1310&amp;hl=en&amp;q=Fahim+Saleh&amp;stick=H4sIAAAAAAAAAOPgE-LVT9c3NMywrDTKSq6wUIJwk82NM-LNzcq01LOTrfSTSosz81KLi-GM-PyC1KLEksz8PKu0_NK8lNSiRazcbokZmbkKwYk5qRk7WBkBtSu4NVoAAAA&amp;sa=X&amp;ved=2ahUKEwj00JLT49jpAhXQ6XMBHSyIAcEQmxMoAjAjegQIBxA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inglink.com/scene/467662623836471296" TargetMode="External"/><Relationship Id="rId3" Type="http://schemas.openxmlformats.org/officeDocument/2006/relationships/hyperlink" Target="https://www.thinglink.com/scene/467662623836471296" TargetMode="External"/><Relationship Id="rId4" Type="http://schemas.openxmlformats.org/officeDocument/2006/relationships/hyperlink" Target="https://www.thinglink.com/scene/467662623836471296"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ff01bd3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ff01bd3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ff01bd30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ff01bd30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ff01bd30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ff01bd30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ff01bd30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ff01bd30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ff01bd300_0_19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61" name="Google Shape;261;g10ff01bd300_0_1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466af9715_0_4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4" name="Google Shape;114;g8466af9715_0_4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ff01bd300_0_1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9" name="Google Shape;129;g10ff01bd300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8a30267f3_0_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101600" marR="101600" rtl="0" algn="l">
              <a:lnSpc>
                <a:spcPct val="163636"/>
              </a:lnSpc>
              <a:spcBef>
                <a:spcPts val="0"/>
              </a:spcBef>
              <a:spcAft>
                <a:spcPts val="0"/>
              </a:spcAft>
              <a:buSzPts val="1100"/>
              <a:buNone/>
            </a:pPr>
            <a:r>
              <a:t/>
            </a:r>
            <a:endParaRPr>
              <a:solidFill>
                <a:srgbClr val="666666"/>
              </a:solidFill>
              <a:uFill>
                <a:noFill/>
              </a:uFill>
              <a:hlinkClick r:id="rId2">
                <a:extLst>
                  <a:ext uri="{A12FA001-AC4F-418D-AE19-62706E023703}">
                    <ahyp:hlinkClr val="tx"/>
                  </a:ext>
                </a:extLst>
              </a:hlinkClick>
            </a:endParaRPr>
          </a:p>
          <a:p>
            <a:pPr indent="0" lvl="0" marL="0" rtl="0" algn="l">
              <a:lnSpc>
                <a:spcPct val="163636"/>
              </a:lnSpc>
              <a:spcBef>
                <a:spcPts val="0"/>
              </a:spcBef>
              <a:spcAft>
                <a:spcPts val="0"/>
              </a:spcAft>
              <a:buSzPts val="1100"/>
              <a:buNone/>
            </a:pPr>
            <a:r>
              <a:rPr lang="en" sz="900">
                <a:solidFill>
                  <a:srgbClr val="666666"/>
                </a:solidFill>
                <a:highlight>
                  <a:srgbClr val="2A2B2E"/>
                </a:highlight>
                <a:uFill>
                  <a:noFill/>
                </a:uFill>
                <a:latin typeface="Roboto"/>
                <a:ea typeface="Roboto"/>
                <a:cs typeface="Roboto"/>
                <a:sym typeface="Roboto"/>
                <a:hlinkClick r:id="rId3">
                  <a:extLst>
                    <a:ext uri="{A12FA001-AC4F-418D-AE19-62706E023703}">
                      <ahyp:hlinkClr val="tx"/>
                    </a:ext>
                  </a:extLst>
                </a:hlinkClick>
              </a:rPr>
              <a:t>ThingLink</a:t>
            </a:r>
            <a:endParaRPr sz="900">
              <a:solidFill>
                <a:srgbClr val="666666"/>
              </a:solidFill>
              <a:highlight>
                <a:srgbClr val="2A2B2E"/>
              </a:highlight>
              <a:latin typeface="Roboto"/>
              <a:ea typeface="Roboto"/>
              <a:cs typeface="Roboto"/>
              <a:sym typeface="Roboto"/>
            </a:endParaRPr>
          </a:p>
          <a:p>
            <a:pPr indent="0" lvl="0" marL="0" rtl="0" algn="l">
              <a:lnSpc>
                <a:spcPct val="150000"/>
              </a:lnSpc>
              <a:spcBef>
                <a:spcPts val="0"/>
              </a:spcBef>
              <a:spcAft>
                <a:spcPts val="0"/>
              </a:spcAft>
              <a:buSzPts val="1100"/>
              <a:buNone/>
            </a:pPr>
            <a:r>
              <a:rPr lang="en" sz="1500" u="sng">
                <a:solidFill>
                  <a:srgbClr val="666666"/>
                </a:solidFill>
                <a:latin typeface="Roboto"/>
                <a:ea typeface="Roboto"/>
                <a:cs typeface="Roboto"/>
                <a:sym typeface="Roboto"/>
                <a:hlinkClick r:id="rId4">
                  <a:extLst>
                    <a:ext uri="{A12FA001-AC4F-418D-AE19-62706E023703}">
                      <ahyp:hlinkClr val="tx"/>
                    </a:ext>
                  </a:extLst>
                </a:hlinkClick>
              </a:rPr>
              <a:t>The founders of Google, Larry Page and Sergey Brin</a:t>
            </a:r>
            <a:endParaRPr sz="1500" u="sng">
              <a:solidFill>
                <a:srgbClr val="666666"/>
              </a:solidFill>
              <a:latin typeface="Roboto"/>
              <a:ea typeface="Roboto"/>
              <a:cs typeface="Roboto"/>
              <a:sym typeface="Roboto"/>
            </a:endParaRPr>
          </a:p>
          <a:p>
            <a:pPr indent="0" lvl="0" marL="0" rtl="0" algn="l">
              <a:lnSpc>
                <a:spcPct val="117999"/>
              </a:lnSpc>
              <a:spcBef>
                <a:spcPts val="0"/>
              </a:spcBef>
              <a:spcAft>
                <a:spcPts val="0"/>
              </a:spcAft>
              <a:buSzPts val="1400"/>
              <a:buNone/>
            </a:pPr>
            <a:r>
              <a:t/>
            </a:r>
            <a:endParaRPr>
              <a:solidFill>
                <a:srgbClr val="666666"/>
              </a:solidFill>
            </a:endParaRPr>
          </a:p>
        </p:txBody>
      </p:sp>
      <p:sp>
        <p:nvSpPr>
          <p:cNvPr id="144" name="Google Shape;144;g88a30267f3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ff01bd300_0_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101600" marR="101600" rtl="0" algn="l">
              <a:lnSpc>
                <a:spcPct val="163636"/>
              </a:lnSpc>
              <a:spcBef>
                <a:spcPts val="0"/>
              </a:spcBef>
              <a:spcAft>
                <a:spcPts val="0"/>
              </a:spcAft>
              <a:buClr>
                <a:schemeClr val="dk1"/>
              </a:buClr>
              <a:buSzPts val="1100"/>
              <a:buFont typeface="Arial"/>
              <a:buNone/>
            </a:pPr>
            <a:r>
              <a:t/>
            </a:r>
            <a:endParaRPr>
              <a:solidFill>
                <a:srgbClr val="666666"/>
              </a:solidFill>
              <a:uFill>
                <a:noFill/>
              </a:uFill>
              <a:hlinkClick r:id="rId2">
                <a:extLst>
                  <a:ext uri="{A12FA001-AC4F-418D-AE19-62706E023703}">
                    <ahyp:hlinkClr val="tx"/>
                  </a:ext>
                </a:extLst>
              </a:hlinkClick>
            </a:endParaRPr>
          </a:p>
          <a:p>
            <a:pPr indent="0" lvl="0" marL="0" rtl="0" algn="l">
              <a:lnSpc>
                <a:spcPct val="163636"/>
              </a:lnSpc>
              <a:spcBef>
                <a:spcPts val="0"/>
              </a:spcBef>
              <a:spcAft>
                <a:spcPts val="0"/>
              </a:spcAft>
              <a:buClr>
                <a:schemeClr val="dk1"/>
              </a:buClr>
              <a:buSzPts val="1100"/>
              <a:buFont typeface="Arial"/>
              <a:buNone/>
            </a:pPr>
            <a:r>
              <a:rPr lang="en" sz="900">
                <a:solidFill>
                  <a:srgbClr val="666666"/>
                </a:solidFill>
                <a:highlight>
                  <a:srgbClr val="2A2B2E"/>
                </a:highlight>
                <a:uFill>
                  <a:noFill/>
                </a:uFill>
                <a:latin typeface="Roboto"/>
                <a:ea typeface="Roboto"/>
                <a:cs typeface="Roboto"/>
                <a:sym typeface="Roboto"/>
                <a:hlinkClick r:id="rId3">
                  <a:extLst>
                    <a:ext uri="{A12FA001-AC4F-418D-AE19-62706E023703}">
                      <ahyp:hlinkClr val="tx"/>
                    </a:ext>
                  </a:extLst>
                </a:hlinkClick>
              </a:rPr>
              <a:t>ThingLink</a:t>
            </a:r>
            <a:endParaRPr sz="900">
              <a:solidFill>
                <a:srgbClr val="666666"/>
              </a:solidFill>
              <a:highlight>
                <a:srgbClr val="2A2B2E"/>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500" u="sng">
                <a:solidFill>
                  <a:srgbClr val="666666"/>
                </a:solidFill>
                <a:latin typeface="Roboto"/>
                <a:ea typeface="Roboto"/>
                <a:cs typeface="Roboto"/>
                <a:sym typeface="Roboto"/>
                <a:hlinkClick r:id="rId4">
                  <a:extLst>
                    <a:ext uri="{A12FA001-AC4F-418D-AE19-62706E023703}">
                      <ahyp:hlinkClr val="tx"/>
                    </a:ext>
                  </a:extLst>
                </a:hlinkClick>
              </a:rPr>
              <a:t>The founders of Google, Larry Page and Sergey Brin</a:t>
            </a:r>
            <a:endParaRPr sz="1500" u="sng">
              <a:solidFill>
                <a:srgbClr val="666666"/>
              </a:solidFill>
              <a:latin typeface="Roboto"/>
              <a:ea typeface="Roboto"/>
              <a:cs typeface="Roboto"/>
              <a:sym typeface="Roboto"/>
            </a:endParaRPr>
          </a:p>
          <a:p>
            <a:pPr indent="0" lvl="0" marL="0" rtl="0" algn="l">
              <a:lnSpc>
                <a:spcPct val="117999"/>
              </a:lnSpc>
              <a:spcBef>
                <a:spcPts val="0"/>
              </a:spcBef>
              <a:spcAft>
                <a:spcPts val="0"/>
              </a:spcAft>
              <a:buSzPts val="1400"/>
              <a:buNone/>
            </a:pPr>
            <a:r>
              <a:rPr lang="en" sz="1050">
                <a:solidFill>
                  <a:srgbClr val="222222"/>
                </a:solidFill>
                <a:highlight>
                  <a:srgbClr val="FFFFFF"/>
                </a:highlight>
                <a:latin typeface="Arial"/>
                <a:ea typeface="Arial"/>
                <a:cs typeface="Arial"/>
                <a:sym typeface="Arial"/>
              </a:rPr>
              <a:t> </a:t>
            </a:r>
            <a:r>
              <a:rPr lang="en" sz="1050">
                <a:solidFill>
                  <a:srgbClr val="1A0DAB"/>
                </a:solidFill>
                <a:highlight>
                  <a:srgbClr val="FFFFFF"/>
                </a:highlight>
                <a:uFill>
                  <a:noFill/>
                </a:uFill>
                <a:latin typeface="Arial"/>
                <a:ea typeface="Arial"/>
                <a:cs typeface="Arial"/>
                <a:sym typeface="Arial"/>
                <a:hlinkClick r:id="rId5">
                  <a:extLst>
                    <a:ext uri="{A12FA001-AC4F-418D-AE19-62706E023703}">
                      <ahyp:hlinkClr val="tx"/>
                    </a:ext>
                  </a:extLst>
                </a:hlinkClick>
              </a:rPr>
              <a:t>Hussain Elius</a:t>
            </a:r>
            <a:r>
              <a:rPr lang="en" sz="1050">
                <a:solidFill>
                  <a:srgbClr val="222222"/>
                </a:solidFill>
                <a:highlight>
                  <a:srgbClr val="FFFFFF"/>
                </a:highlight>
                <a:latin typeface="Arial"/>
                <a:ea typeface="Arial"/>
                <a:cs typeface="Arial"/>
                <a:sym typeface="Arial"/>
              </a:rPr>
              <a:t>, </a:t>
            </a:r>
            <a:r>
              <a:rPr lang="en" sz="1050">
                <a:solidFill>
                  <a:srgbClr val="1A0DAB"/>
                </a:solidFill>
                <a:highlight>
                  <a:srgbClr val="FFFFFF"/>
                </a:highlight>
                <a:uFill>
                  <a:noFill/>
                </a:uFill>
                <a:latin typeface="Arial"/>
                <a:ea typeface="Arial"/>
                <a:cs typeface="Arial"/>
                <a:sym typeface="Arial"/>
                <a:hlinkClick r:id="rId6">
                  <a:extLst>
                    <a:ext uri="{A12FA001-AC4F-418D-AE19-62706E023703}">
                      <ahyp:hlinkClr val="tx"/>
                    </a:ext>
                  </a:extLst>
                </a:hlinkClick>
              </a:rPr>
              <a:t>Fahim Saleh</a:t>
            </a:r>
            <a:endParaRPr>
              <a:solidFill>
                <a:srgbClr val="666666"/>
              </a:solidFill>
            </a:endParaRPr>
          </a:p>
        </p:txBody>
      </p:sp>
      <p:sp>
        <p:nvSpPr>
          <p:cNvPr id="159" name="Google Shape;159;g10ff01bd300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ff01bd300_0_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101600" marR="101600" rtl="0" algn="l">
              <a:lnSpc>
                <a:spcPct val="163636"/>
              </a:lnSpc>
              <a:spcBef>
                <a:spcPts val="0"/>
              </a:spcBef>
              <a:spcAft>
                <a:spcPts val="0"/>
              </a:spcAft>
              <a:buSzPts val="1100"/>
              <a:buNone/>
            </a:pPr>
            <a:r>
              <a:t/>
            </a:r>
            <a:endParaRPr>
              <a:solidFill>
                <a:srgbClr val="666666"/>
              </a:solidFill>
              <a:uFill>
                <a:noFill/>
              </a:uFill>
              <a:hlinkClick r:id="rId2">
                <a:extLst>
                  <a:ext uri="{A12FA001-AC4F-418D-AE19-62706E023703}">
                    <ahyp:hlinkClr val="tx"/>
                  </a:ext>
                </a:extLst>
              </a:hlinkClick>
            </a:endParaRPr>
          </a:p>
          <a:p>
            <a:pPr indent="0" lvl="0" marL="0" rtl="0" algn="l">
              <a:lnSpc>
                <a:spcPct val="163636"/>
              </a:lnSpc>
              <a:spcBef>
                <a:spcPts val="0"/>
              </a:spcBef>
              <a:spcAft>
                <a:spcPts val="0"/>
              </a:spcAft>
              <a:buSzPts val="1100"/>
              <a:buNone/>
            </a:pPr>
            <a:r>
              <a:rPr lang="en" sz="900">
                <a:solidFill>
                  <a:srgbClr val="666666"/>
                </a:solidFill>
                <a:highlight>
                  <a:srgbClr val="2A2B2E"/>
                </a:highlight>
                <a:uFill>
                  <a:noFill/>
                </a:uFill>
                <a:latin typeface="Roboto"/>
                <a:ea typeface="Roboto"/>
                <a:cs typeface="Roboto"/>
                <a:sym typeface="Roboto"/>
                <a:hlinkClick r:id="rId3">
                  <a:extLst>
                    <a:ext uri="{A12FA001-AC4F-418D-AE19-62706E023703}">
                      <ahyp:hlinkClr val="tx"/>
                    </a:ext>
                  </a:extLst>
                </a:hlinkClick>
              </a:rPr>
              <a:t>ThingLink</a:t>
            </a:r>
            <a:endParaRPr sz="900">
              <a:solidFill>
                <a:srgbClr val="666666"/>
              </a:solidFill>
              <a:highlight>
                <a:srgbClr val="2A2B2E"/>
              </a:highlight>
              <a:latin typeface="Roboto"/>
              <a:ea typeface="Roboto"/>
              <a:cs typeface="Roboto"/>
              <a:sym typeface="Roboto"/>
            </a:endParaRPr>
          </a:p>
          <a:p>
            <a:pPr indent="0" lvl="0" marL="0" rtl="0" algn="l">
              <a:lnSpc>
                <a:spcPct val="150000"/>
              </a:lnSpc>
              <a:spcBef>
                <a:spcPts val="0"/>
              </a:spcBef>
              <a:spcAft>
                <a:spcPts val="0"/>
              </a:spcAft>
              <a:buSzPts val="1100"/>
              <a:buNone/>
            </a:pPr>
            <a:r>
              <a:rPr lang="en" sz="1500" u="sng">
                <a:solidFill>
                  <a:srgbClr val="666666"/>
                </a:solidFill>
                <a:latin typeface="Roboto"/>
                <a:ea typeface="Roboto"/>
                <a:cs typeface="Roboto"/>
                <a:sym typeface="Roboto"/>
                <a:hlinkClick r:id="rId4">
                  <a:extLst>
                    <a:ext uri="{A12FA001-AC4F-418D-AE19-62706E023703}">
                      <ahyp:hlinkClr val="tx"/>
                    </a:ext>
                  </a:extLst>
                </a:hlinkClick>
              </a:rPr>
              <a:t>The founders of Google, Larry Page and Sergey Brin</a:t>
            </a:r>
            <a:endParaRPr sz="1500" u="sng">
              <a:solidFill>
                <a:srgbClr val="666666"/>
              </a:solidFill>
              <a:latin typeface="Roboto"/>
              <a:ea typeface="Roboto"/>
              <a:cs typeface="Roboto"/>
              <a:sym typeface="Roboto"/>
            </a:endParaRPr>
          </a:p>
          <a:p>
            <a:pPr indent="0" lvl="0" marL="0" rtl="0" algn="l">
              <a:lnSpc>
                <a:spcPct val="117999"/>
              </a:lnSpc>
              <a:spcBef>
                <a:spcPts val="0"/>
              </a:spcBef>
              <a:spcAft>
                <a:spcPts val="0"/>
              </a:spcAft>
              <a:buSzPts val="1400"/>
              <a:buNone/>
            </a:pPr>
            <a:r>
              <a:t/>
            </a:r>
            <a:endParaRPr>
              <a:solidFill>
                <a:srgbClr val="666666"/>
              </a:solidFill>
            </a:endParaRPr>
          </a:p>
        </p:txBody>
      </p:sp>
      <p:sp>
        <p:nvSpPr>
          <p:cNvPr id="181" name="Google Shape;181;g10ff01bd300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ff01bd30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ff01bd30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ff01bd30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ff01bd30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ff01bd30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ff01bd30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bg>
      <p:bgPr>
        <a:solidFill>
          <a:srgbClr val="FFFFFF"/>
        </a:solidFill>
      </p:bgPr>
    </p:bg>
    <p:spTree>
      <p:nvGrpSpPr>
        <p:cNvPr id="54" name="Shape 54"/>
        <p:cNvGrpSpPr/>
        <p:nvPr/>
      </p:nvGrpSpPr>
      <p:grpSpPr>
        <a:xfrm>
          <a:off x="0" y="0"/>
          <a:ext cx="0" cy="0"/>
          <a:chOff x="0" y="0"/>
          <a:chExt cx="0" cy="0"/>
        </a:xfrm>
      </p:grpSpPr>
      <p:sp>
        <p:nvSpPr>
          <p:cNvPr id="55" name="Google Shape;55;p1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bg>
      <p:bgPr>
        <a:solidFill>
          <a:srgbClr val="FFFFFF"/>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1812726" y="863947"/>
            <a:ext cx="5518500" cy="1741200"/>
          </a:xfrm>
          <a:prstGeom prst="rect">
            <a:avLst/>
          </a:prstGeom>
          <a:noFill/>
          <a:ln>
            <a:noFill/>
          </a:ln>
        </p:spPr>
        <p:txBody>
          <a:bodyPr anchorCtr="0" anchor="b" bIns="26775" lIns="26775" spcFirstLastPara="1" rIns="26775" wrap="square" tIns="26775">
            <a:noAutofit/>
          </a:bodyPr>
          <a:lstStyle>
            <a:lvl1pPr lvl="0" rtl="0" algn="ctr">
              <a:lnSpc>
                <a:spcPct val="100000"/>
              </a:lnSpc>
              <a:spcBef>
                <a:spcPts val="0"/>
              </a:spcBef>
              <a:spcAft>
                <a:spcPts val="0"/>
              </a:spcAft>
              <a:buClr>
                <a:srgbClr val="000000"/>
              </a:buClr>
              <a:buSzPts val="4200"/>
              <a:buFont typeface="Helvetica Neue"/>
              <a:buNone/>
              <a:defRPr sz="4200">
                <a:latin typeface="Helvetica Neue"/>
                <a:ea typeface="Helvetica Neue"/>
                <a:cs typeface="Helvetica Neue"/>
                <a:sym typeface="Helvetica Neue"/>
              </a:defRPr>
            </a:lvl1pPr>
            <a:lvl2pPr lvl="1" rtl="0" algn="l">
              <a:lnSpc>
                <a:spcPct val="90000"/>
              </a:lnSpc>
              <a:spcBef>
                <a:spcPts val="0"/>
              </a:spcBef>
              <a:spcAft>
                <a:spcPts val="0"/>
              </a:spcAft>
              <a:buClr>
                <a:srgbClr val="000000"/>
              </a:buClr>
              <a:buSzPts val="700"/>
              <a:buNone/>
              <a:defRPr/>
            </a:lvl2pPr>
            <a:lvl3pPr lvl="2" rtl="0" algn="l">
              <a:lnSpc>
                <a:spcPct val="90000"/>
              </a:lnSpc>
              <a:spcBef>
                <a:spcPts val="0"/>
              </a:spcBef>
              <a:spcAft>
                <a:spcPts val="0"/>
              </a:spcAft>
              <a:buClr>
                <a:srgbClr val="000000"/>
              </a:buClr>
              <a:buSzPts val="700"/>
              <a:buNone/>
              <a:defRPr/>
            </a:lvl3pPr>
            <a:lvl4pPr lvl="3" rtl="0" algn="l">
              <a:lnSpc>
                <a:spcPct val="90000"/>
              </a:lnSpc>
              <a:spcBef>
                <a:spcPts val="0"/>
              </a:spcBef>
              <a:spcAft>
                <a:spcPts val="0"/>
              </a:spcAft>
              <a:buClr>
                <a:srgbClr val="000000"/>
              </a:buClr>
              <a:buSzPts val="700"/>
              <a:buNone/>
              <a:defRPr/>
            </a:lvl4pPr>
            <a:lvl5pPr lvl="4" rtl="0" algn="l">
              <a:lnSpc>
                <a:spcPct val="90000"/>
              </a:lnSpc>
              <a:spcBef>
                <a:spcPts val="0"/>
              </a:spcBef>
              <a:spcAft>
                <a:spcPts val="0"/>
              </a:spcAft>
              <a:buClr>
                <a:srgbClr val="000000"/>
              </a:buClr>
              <a:buSzPts val="700"/>
              <a:buNone/>
              <a:defRPr/>
            </a:lvl5pPr>
            <a:lvl6pPr lvl="5" rtl="0" algn="l">
              <a:lnSpc>
                <a:spcPct val="90000"/>
              </a:lnSpc>
              <a:spcBef>
                <a:spcPts val="0"/>
              </a:spcBef>
              <a:spcAft>
                <a:spcPts val="0"/>
              </a:spcAft>
              <a:buClr>
                <a:srgbClr val="000000"/>
              </a:buClr>
              <a:buSzPts val="700"/>
              <a:buNone/>
              <a:defRPr/>
            </a:lvl6pPr>
            <a:lvl7pPr lvl="6" rtl="0" algn="l">
              <a:lnSpc>
                <a:spcPct val="90000"/>
              </a:lnSpc>
              <a:spcBef>
                <a:spcPts val="0"/>
              </a:spcBef>
              <a:spcAft>
                <a:spcPts val="0"/>
              </a:spcAft>
              <a:buClr>
                <a:srgbClr val="000000"/>
              </a:buClr>
              <a:buSzPts val="700"/>
              <a:buNone/>
              <a:defRPr/>
            </a:lvl7pPr>
            <a:lvl8pPr lvl="7" rtl="0" algn="l">
              <a:lnSpc>
                <a:spcPct val="90000"/>
              </a:lnSpc>
              <a:spcBef>
                <a:spcPts val="0"/>
              </a:spcBef>
              <a:spcAft>
                <a:spcPts val="0"/>
              </a:spcAft>
              <a:buClr>
                <a:srgbClr val="000000"/>
              </a:buClr>
              <a:buSzPts val="700"/>
              <a:buNone/>
              <a:defRPr/>
            </a:lvl8pPr>
            <a:lvl9pPr lvl="8" rtl="0" algn="l">
              <a:lnSpc>
                <a:spcPct val="90000"/>
              </a:lnSpc>
              <a:spcBef>
                <a:spcPts val="0"/>
              </a:spcBef>
              <a:spcAft>
                <a:spcPts val="0"/>
              </a:spcAft>
              <a:buClr>
                <a:srgbClr val="000000"/>
              </a:buClr>
              <a:buSzPts val="700"/>
              <a:buNone/>
              <a:defRPr/>
            </a:lvl9pPr>
          </a:lstStyle>
          <a:p/>
        </p:txBody>
      </p:sp>
      <p:sp>
        <p:nvSpPr>
          <p:cNvPr id="58" name="Google Shape;58;p15"/>
          <p:cNvSpPr txBox="1"/>
          <p:nvPr>
            <p:ph idx="1" type="body"/>
          </p:nvPr>
        </p:nvSpPr>
        <p:spPr>
          <a:xfrm>
            <a:off x="1812726" y="2658814"/>
            <a:ext cx="5518500" cy="596100"/>
          </a:xfrm>
          <a:prstGeom prst="rect">
            <a:avLst/>
          </a:prstGeom>
          <a:noFill/>
          <a:ln>
            <a:noFill/>
          </a:ln>
        </p:spPr>
        <p:txBody>
          <a:bodyPr anchorCtr="0" anchor="t" bIns="26775" lIns="26775" spcFirstLastPara="1" rIns="26775" wrap="square" tIns="26775">
            <a:noAutofit/>
          </a:bodyPr>
          <a:lstStyle>
            <a:lvl1pPr indent="-228600" lvl="0" marL="4572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1pPr>
            <a:lvl2pPr indent="-228600" lvl="1" marL="9144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2pPr>
            <a:lvl3pPr indent="-228600" lvl="2" marL="13716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3pPr>
            <a:lvl4pPr indent="-228600" lvl="3" marL="18288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4pPr>
            <a:lvl5pPr indent="-228600" lvl="4" marL="22860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5pPr>
            <a:lvl6pPr indent="-273050" lvl="5" marL="2743200" rtl="0" algn="l">
              <a:lnSpc>
                <a:spcPct val="90000"/>
              </a:lnSpc>
              <a:spcBef>
                <a:spcPts val="800"/>
              </a:spcBef>
              <a:spcAft>
                <a:spcPts val="0"/>
              </a:spcAft>
              <a:buClr>
                <a:srgbClr val="000000"/>
              </a:buClr>
              <a:buSzPts val="700"/>
              <a:buChar char="•"/>
              <a:defRPr/>
            </a:lvl6pPr>
            <a:lvl7pPr indent="-273050" lvl="6" marL="3200400" rtl="0" algn="l">
              <a:lnSpc>
                <a:spcPct val="90000"/>
              </a:lnSpc>
              <a:spcBef>
                <a:spcPts val="800"/>
              </a:spcBef>
              <a:spcAft>
                <a:spcPts val="0"/>
              </a:spcAft>
              <a:buClr>
                <a:srgbClr val="000000"/>
              </a:buClr>
              <a:buSzPts val="700"/>
              <a:buChar char="•"/>
              <a:defRPr/>
            </a:lvl7pPr>
            <a:lvl8pPr indent="-273050" lvl="7" marL="3657600" rtl="0" algn="l">
              <a:lnSpc>
                <a:spcPct val="90000"/>
              </a:lnSpc>
              <a:spcBef>
                <a:spcPts val="800"/>
              </a:spcBef>
              <a:spcAft>
                <a:spcPts val="0"/>
              </a:spcAft>
              <a:buClr>
                <a:srgbClr val="000000"/>
              </a:buClr>
              <a:buSzPts val="700"/>
              <a:buChar char="•"/>
              <a:defRPr/>
            </a:lvl8pPr>
            <a:lvl9pPr indent="-273050" lvl="8" marL="4114800" rtl="0" algn="l">
              <a:lnSpc>
                <a:spcPct val="90000"/>
              </a:lnSpc>
              <a:spcBef>
                <a:spcPts val="800"/>
              </a:spcBef>
              <a:spcAft>
                <a:spcPts val="0"/>
              </a:spcAft>
              <a:buClr>
                <a:srgbClr val="000000"/>
              </a:buClr>
              <a:buSzPts val="700"/>
              <a:buChar char="•"/>
              <a:defRPr/>
            </a:lvl9pPr>
          </a:lstStyle>
          <a:p/>
        </p:txBody>
      </p:sp>
      <p:sp>
        <p:nvSpPr>
          <p:cNvPr id="59" name="Google Shape;59;p1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p:cSld name="Leer">
    <p:spTree>
      <p:nvGrpSpPr>
        <p:cNvPr id="60" name="Shape 60"/>
        <p:cNvGrpSpPr/>
        <p:nvPr/>
      </p:nvGrpSpPr>
      <p:grpSpPr>
        <a:xfrm>
          <a:off x="0" y="0"/>
          <a:ext cx="0" cy="0"/>
          <a:chOff x="0" y="0"/>
          <a:chExt cx="0" cy="0"/>
        </a:xfrm>
      </p:grpSpPr>
      <p:sp>
        <p:nvSpPr>
          <p:cNvPr id="61" name="Google Shape;61;p16"/>
          <p:cNvSpPr txBox="1"/>
          <p:nvPr>
            <p:ph idx="12" type="sldNum"/>
          </p:nvPr>
        </p:nvSpPr>
        <p:spPr>
          <a:xfrm>
            <a:off x="8322127" y="4803219"/>
            <a:ext cx="193200" cy="2019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bg>
      <p:bgPr>
        <a:solidFill>
          <a:srgbClr val="FFFFFF"/>
        </a:solidFill>
      </p:bgPr>
    </p:bg>
    <p:spTree>
      <p:nvGrpSpPr>
        <p:cNvPr id="62" name="Shape 62"/>
        <p:cNvGrpSpPr/>
        <p:nvPr/>
      </p:nvGrpSpPr>
      <p:grpSpPr>
        <a:xfrm>
          <a:off x="0" y="0"/>
          <a:ext cx="0" cy="0"/>
          <a:chOff x="0" y="0"/>
          <a:chExt cx="0" cy="0"/>
        </a:xfrm>
      </p:grpSpPr>
      <p:sp>
        <p:nvSpPr>
          <p:cNvPr id="63" name="Google Shape;63;p17"/>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1pPr>
            <a:lvl2pPr lvl="1"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2pPr>
            <a:lvl3pPr lvl="2"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3pPr>
            <a:lvl4pPr lvl="3"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4pPr>
            <a:lvl5pPr lvl="4"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5pPr>
            <a:lvl6pPr lvl="5"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lvl="6"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lvl="7"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lvl="8"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64" name="Google Shape;64;p17"/>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rtl="0" algn="ctr">
              <a:lnSpc>
                <a:spcPct val="100000"/>
              </a:lnSpc>
              <a:spcBef>
                <a:spcPts val="0"/>
              </a:spcBef>
              <a:spcAft>
                <a:spcPts val="0"/>
              </a:spcAft>
              <a:buClr>
                <a:srgbClr val="000000"/>
              </a:buClr>
              <a:buSzPts val="4200"/>
              <a:buFont typeface="Helvetica Neue"/>
              <a:buNone/>
              <a:defRPr sz="4200">
                <a:latin typeface="Helvetica Neue"/>
                <a:ea typeface="Helvetica Neue"/>
                <a:cs typeface="Helvetica Neue"/>
                <a:sym typeface="Helvetica Neue"/>
              </a:defRPr>
            </a:lvl1pPr>
            <a:lvl2pPr lvl="1" rtl="0" algn="l">
              <a:lnSpc>
                <a:spcPct val="90000"/>
              </a:lnSpc>
              <a:spcBef>
                <a:spcPts val="0"/>
              </a:spcBef>
              <a:spcAft>
                <a:spcPts val="0"/>
              </a:spcAft>
              <a:buClr>
                <a:srgbClr val="000000"/>
              </a:buClr>
              <a:buSzPts val="700"/>
              <a:buNone/>
              <a:defRPr/>
            </a:lvl2pPr>
            <a:lvl3pPr lvl="2" rtl="0" algn="l">
              <a:lnSpc>
                <a:spcPct val="90000"/>
              </a:lnSpc>
              <a:spcBef>
                <a:spcPts val="0"/>
              </a:spcBef>
              <a:spcAft>
                <a:spcPts val="0"/>
              </a:spcAft>
              <a:buClr>
                <a:srgbClr val="000000"/>
              </a:buClr>
              <a:buSzPts val="700"/>
              <a:buNone/>
              <a:defRPr/>
            </a:lvl3pPr>
            <a:lvl4pPr lvl="3" rtl="0" algn="l">
              <a:lnSpc>
                <a:spcPct val="90000"/>
              </a:lnSpc>
              <a:spcBef>
                <a:spcPts val="0"/>
              </a:spcBef>
              <a:spcAft>
                <a:spcPts val="0"/>
              </a:spcAft>
              <a:buClr>
                <a:srgbClr val="000000"/>
              </a:buClr>
              <a:buSzPts val="700"/>
              <a:buNone/>
              <a:defRPr/>
            </a:lvl4pPr>
            <a:lvl5pPr lvl="4" rtl="0" algn="l">
              <a:lnSpc>
                <a:spcPct val="90000"/>
              </a:lnSpc>
              <a:spcBef>
                <a:spcPts val="0"/>
              </a:spcBef>
              <a:spcAft>
                <a:spcPts val="0"/>
              </a:spcAft>
              <a:buClr>
                <a:srgbClr val="000000"/>
              </a:buClr>
              <a:buSzPts val="700"/>
              <a:buNone/>
              <a:defRPr/>
            </a:lvl5pPr>
            <a:lvl6pPr lvl="5" rtl="0" algn="l">
              <a:lnSpc>
                <a:spcPct val="90000"/>
              </a:lnSpc>
              <a:spcBef>
                <a:spcPts val="0"/>
              </a:spcBef>
              <a:spcAft>
                <a:spcPts val="0"/>
              </a:spcAft>
              <a:buClr>
                <a:srgbClr val="000000"/>
              </a:buClr>
              <a:buSzPts val="700"/>
              <a:buNone/>
              <a:defRPr/>
            </a:lvl6pPr>
            <a:lvl7pPr lvl="6" rtl="0" algn="l">
              <a:lnSpc>
                <a:spcPct val="90000"/>
              </a:lnSpc>
              <a:spcBef>
                <a:spcPts val="0"/>
              </a:spcBef>
              <a:spcAft>
                <a:spcPts val="0"/>
              </a:spcAft>
              <a:buClr>
                <a:srgbClr val="000000"/>
              </a:buClr>
              <a:buSzPts val="700"/>
              <a:buNone/>
              <a:defRPr/>
            </a:lvl7pPr>
            <a:lvl8pPr lvl="7" rtl="0" algn="l">
              <a:lnSpc>
                <a:spcPct val="90000"/>
              </a:lnSpc>
              <a:spcBef>
                <a:spcPts val="0"/>
              </a:spcBef>
              <a:spcAft>
                <a:spcPts val="0"/>
              </a:spcAft>
              <a:buClr>
                <a:srgbClr val="000000"/>
              </a:buClr>
              <a:buSzPts val="700"/>
              <a:buNone/>
              <a:defRPr/>
            </a:lvl8pPr>
            <a:lvl9pPr lvl="8" rtl="0" algn="l">
              <a:lnSpc>
                <a:spcPct val="90000"/>
              </a:lnSpc>
              <a:spcBef>
                <a:spcPts val="0"/>
              </a:spcBef>
              <a:spcAft>
                <a:spcPts val="0"/>
              </a:spcAft>
              <a:buClr>
                <a:srgbClr val="000000"/>
              </a:buClr>
              <a:buSzPts val="700"/>
              <a:buNone/>
              <a:defRPr/>
            </a:lvl9pPr>
          </a:lstStyle>
          <a:p/>
        </p:txBody>
      </p:sp>
      <p:sp>
        <p:nvSpPr>
          <p:cNvPr id="65" name="Google Shape;65;p17"/>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1pPr>
            <a:lvl2pPr indent="-228600" lvl="1" marL="9144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2pPr>
            <a:lvl3pPr indent="-228600" lvl="2" marL="13716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3pPr>
            <a:lvl4pPr indent="-228600" lvl="3" marL="18288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4pPr>
            <a:lvl5pPr indent="-228600" lvl="4" marL="22860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5pPr>
            <a:lvl6pPr indent="-273050" lvl="5" marL="2743200" rtl="0" algn="l">
              <a:lnSpc>
                <a:spcPct val="90000"/>
              </a:lnSpc>
              <a:spcBef>
                <a:spcPts val="800"/>
              </a:spcBef>
              <a:spcAft>
                <a:spcPts val="0"/>
              </a:spcAft>
              <a:buClr>
                <a:srgbClr val="000000"/>
              </a:buClr>
              <a:buSzPts val="700"/>
              <a:buChar char="•"/>
              <a:defRPr/>
            </a:lvl6pPr>
            <a:lvl7pPr indent="-273050" lvl="6" marL="3200400" rtl="0" algn="l">
              <a:lnSpc>
                <a:spcPct val="90000"/>
              </a:lnSpc>
              <a:spcBef>
                <a:spcPts val="800"/>
              </a:spcBef>
              <a:spcAft>
                <a:spcPts val="0"/>
              </a:spcAft>
              <a:buClr>
                <a:srgbClr val="000000"/>
              </a:buClr>
              <a:buSzPts val="700"/>
              <a:buChar char="•"/>
              <a:defRPr/>
            </a:lvl7pPr>
            <a:lvl8pPr indent="-273050" lvl="7" marL="3657600" rtl="0" algn="l">
              <a:lnSpc>
                <a:spcPct val="90000"/>
              </a:lnSpc>
              <a:spcBef>
                <a:spcPts val="800"/>
              </a:spcBef>
              <a:spcAft>
                <a:spcPts val="0"/>
              </a:spcAft>
              <a:buClr>
                <a:srgbClr val="000000"/>
              </a:buClr>
              <a:buSzPts val="700"/>
              <a:buChar char="•"/>
              <a:defRPr/>
            </a:lvl8pPr>
            <a:lvl9pPr indent="-273050" lvl="8" marL="4114800" rtl="0" algn="l">
              <a:lnSpc>
                <a:spcPct val="90000"/>
              </a:lnSpc>
              <a:spcBef>
                <a:spcPts val="800"/>
              </a:spcBef>
              <a:spcAft>
                <a:spcPts val="0"/>
              </a:spcAft>
              <a:buClr>
                <a:srgbClr val="000000"/>
              </a:buClr>
              <a:buSzPts val="700"/>
              <a:buChar char="•"/>
              <a:defRPr/>
            </a:lvl9pPr>
          </a:lstStyle>
          <a:p/>
        </p:txBody>
      </p:sp>
      <p:sp>
        <p:nvSpPr>
          <p:cNvPr id="66" name="Google Shape;66;p1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bg>
      <p:bgPr>
        <a:solidFill>
          <a:srgbClr val="FFFFFF"/>
        </a:solidFill>
      </p:bgPr>
    </p:bg>
    <p:spTree>
      <p:nvGrpSpPr>
        <p:cNvPr id="67" name="Shape 67"/>
        <p:cNvGrpSpPr/>
        <p:nvPr/>
      </p:nvGrpSpPr>
      <p:grpSpPr>
        <a:xfrm>
          <a:off x="0" y="0"/>
          <a:ext cx="0" cy="0"/>
          <a:chOff x="0" y="0"/>
          <a:chExt cx="0" cy="0"/>
        </a:xfrm>
      </p:grpSpPr>
      <p:sp>
        <p:nvSpPr>
          <p:cNvPr id="68" name="Google Shape;68;p18"/>
          <p:cNvSpPr txBox="1"/>
          <p:nvPr>
            <p:ph type="title"/>
          </p:nvPr>
        </p:nvSpPr>
        <p:spPr>
          <a:xfrm>
            <a:off x="1812726" y="1701105"/>
            <a:ext cx="5518500" cy="1741200"/>
          </a:xfrm>
          <a:prstGeom prst="rect">
            <a:avLst/>
          </a:prstGeom>
          <a:noFill/>
          <a:ln>
            <a:noFill/>
          </a:ln>
        </p:spPr>
        <p:txBody>
          <a:bodyPr anchorCtr="0" anchor="ctr" bIns="26775" lIns="26775" spcFirstLastPara="1" rIns="26775" wrap="square" tIns="26775">
            <a:noAutofit/>
          </a:bodyPr>
          <a:lstStyle>
            <a:lvl1pPr lvl="0" rtl="0" algn="ctr">
              <a:lnSpc>
                <a:spcPct val="100000"/>
              </a:lnSpc>
              <a:spcBef>
                <a:spcPts val="0"/>
              </a:spcBef>
              <a:spcAft>
                <a:spcPts val="0"/>
              </a:spcAft>
              <a:buClr>
                <a:srgbClr val="000000"/>
              </a:buClr>
              <a:buSzPts val="4200"/>
              <a:buFont typeface="Helvetica Neue"/>
              <a:buNone/>
              <a:defRPr sz="4200">
                <a:latin typeface="Helvetica Neue"/>
                <a:ea typeface="Helvetica Neue"/>
                <a:cs typeface="Helvetica Neue"/>
                <a:sym typeface="Helvetica Neue"/>
              </a:defRPr>
            </a:lvl1pPr>
            <a:lvl2pPr lvl="1" rtl="0" algn="l">
              <a:lnSpc>
                <a:spcPct val="90000"/>
              </a:lnSpc>
              <a:spcBef>
                <a:spcPts val="0"/>
              </a:spcBef>
              <a:spcAft>
                <a:spcPts val="0"/>
              </a:spcAft>
              <a:buClr>
                <a:srgbClr val="000000"/>
              </a:buClr>
              <a:buSzPts val="700"/>
              <a:buNone/>
              <a:defRPr/>
            </a:lvl2pPr>
            <a:lvl3pPr lvl="2" rtl="0" algn="l">
              <a:lnSpc>
                <a:spcPct val="90000"/>
              </a:lnSpc>
              <a:spcBef>
                <a:spcPts val="0"/>
              </a:spcBef>
              <a:spcAft>
                <a:spcPts val="0"/>
              </a:spcAft>
              <a:buClr>
                <a:srgbClr val="000000"/>
              </a:buClr>
              <a:buSzPts val="700"/>
              <a:buNone/>
              <a:defRPr/>
            </a:lvl3pPr>
            <a:lvl4pPr lvl="3" rtl="0" algn="l">
              <a:lnSpc>
                <a:spcPct val="90000"/>
              </a:lnSpc>
              <a:spcBef>
                <a:spcPts val="0"/>
              </a:spcBef>
              <a:spcAft>
                <a:spcPts val="0"/>
              </a:spcAft>
              <a:buClr>
                <a:srgbClr val="000000"/>
              </a:buClr>
              <a:buSzPts val="700"/>
              <a:buNone/>
              <a:defRPr/>
            </a:lvl4pPr>
            <a:lvl5pPr lvl="4" rtl="0" algn="l">
              <a:lnSpc>
                <a:spcPct val="90000"/>
              </a:lnSpc>
              <a:spcBef>
                <a:spcPts val="0"/>
              </a:spcBef>
              <a:spcAft>
                <a:spcPts val="0"/>
              </a:spcAft>
              <a:buClr>
                <a:srgbClr val="000000"/>
              </a:buClr>
              <a:buSzPts val="700"/>
              <a:buNone/>
              <a:defRPr/>
            </a:lvl5pPr>
            <a:lvl6pPr lvl="5" rtl="0" algn="l">
              <a:lnSpc>
                <a:spcPct val="90000"/>
              </a:lnSpc>
              <a:spcBef>
                <a:spcPts val="0"/>
              </a:spcBef>
              <a:spcAft>
                <a:spcPts val="0"/>
              </a:spcAft>
              <a:buClr>
                <a:srgbClr val="000000"/>
              </a:buClr>
              <a:buSzPts val="700"/>
              <a:buNone/>
              <a:defRPr/>
            </a:lvl6pPr>
            <a:lvl7pPr lvl="6" rtl="0" algn="l">
              <a:lnSpc>
                <a:spcPct val="90000"/>
              </a:lnSpc>
              <a:spcBef>
                <a:spcPts val="0"/>
              </a:spcBef>
              <a:spcAft>
                <a:spcPts val="0"/>
              </a:spcAft>
              <a:buClr>
                <a:srgbClr val="000000"/>
              </a:buClr>
              <a:buSzPts val="700"/>
              <a:buNone/>
              <a:defRPr/>
            </a:lvl7pPr>
            <a:lvl8pPr lvl="7" rtl="0" algn="l">
              <a:lnSpc>
                <a:spcPct val="90000"/>
              </a:lnSpc>
              <a:spcBef>
                <a:spcPts val="0"/>
              </a:spcBef>
              <a:spcAft>
                <a:spcPts val="0"/>
              </a:spcAft>
              <a:buClr>
                <a:srgbClr val="000000"/>
              </a:buClr>
              <a:buSzPts val="700"/>
              <a:buNone/>
              <a:defRPr/>
            </a:lvl8pPr>
            <a:lvl9pPr lvl="8" rtl="0" algn="l">
              <a:lnSpc>
                <a:spcPct val="90000"/>
              </a:lnSpc>
              <a:spcBef>
                <a:spcPts val="0"/>
              </a:spcBef>
              <a:spcAft>
                <a:spcPts val="0"/>
              </a:spcAft>
              <a:buClr>
                <a:srgbClr val="000000"/>
              </a:buClr>
              <a:buSzPts val="700"/>
              <a:buNone/>
              <a:defRPr/>
            </a:lvl9pPr>
          </a:lstStyle>
          <a:p/>
        </p:txBody>
      </p:sp>
      <p:sp>
        <p:nvSpPr>
          <p:cNvPr id="69" name="Google Shape;69;p1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bg>
      <p:bgPr>
        <a:solidFill>
          <a:srgbClr val="FFFFFF"/>
        </a:solidFill>
      </p:bgPr>
    </p:bg>
    <p:spTree>
      <p:nvGrpSpPr>
        <p:cNvPr id="70" name="Shape 70"/>
        <p:cNvGrpSpPr/>
        <p:nvPr/>
      </p:nvGrpSpPr>
      <p:grpSpPr>
        <a:xfrm>
          <a:off x="0" y="0"/>
          <a:ext cx="0" cy="0"/>
          <a:chOff x="0" y="0"/>
          <a:chExt cx="0" cy="0"/>
        </a:xfrm>
      </p:grpSpPr>
      <p:sp>
        <p:nvSpPr>
          <p:cNvPr id="71" name="Google Shape;71;p19"/>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1pPr>
            <a:lvl2pPr lvl="1"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2pPr>
            <a:lvl3pPr lvl="2"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3pPr>
            <a:lvl4pPr lvl="3"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4pPr>
            <a:lvl5pPr lvl="4"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5pPr>
            <a:lvl6pPr lvl="5"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lvl="6"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lvl="7"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lvl="8"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72" name="Google Shape;72;p19"/>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rtl="0" algn="ctr">
              <a:lnSpc>
                <a:spcPct val="100000"/>
              </a:lnSpc>
              <a:spcBef>
                <a:spcPts val="0"/>
              </a:spcBef>
              <a:spcAft>
                <a:spcPts val="0"/>
              </a:spcAft>
              <a:buClr>
                <a:srgbClr val="000000"/>
              </a:buClr>
              <a:buSzPts val="3200"/>
              <a:buFont typeface="Helvetica Neue"/>
              <a:buNone/>
              <a:defRPr sz="3200">
                <a:latin typeface="Helvetica Neue"/>
                <a:ea typeface="Helvetica Neue"/>
                <a:cs typeface="Helvetica Neue"/>
                <a:sym typeface="Helvetica Neue"/>
              </a:defRPr>
            </a:lvl1pPr>
            <a:lvl2pPr lvl="1" rtl="0" algn="l">
              <a:lnSpc>
                <a:spcPct val="90000"/>
              </a:lnSpc>
              <a:spcBef>
                <a:spcPts val="0"/>
              </a:spcBef>
              <a:spcAft>
                <a:spcPts val="0"/>
              </a:spcAft>
              <a:buClr>
                <a:srgbClr val="000000"/>
              </a:buClr>
              <a:buSzPts val="700"/>
              <a:buNone/>
              <a:defRPr/>
            </a:lvl2pPr>
            <a:lvl3pPr lvl="2" rtl="0" algn="l">
              <a:lnSpc>
                <a:spcPct val="90000"/>
              </a:lnSpc>
              <a:spcBef>
                <a:spcPts val="0"/>
              </a:spcBef>
              <a:spcAft>
                <a:spcPts val="0"/>
              </a:spcAft>
              <a:buClr>
                <a:srgbClr val="000000"/>
              </a:buClr>
              <a:buSzPts val="700"/>
              <a:buNone/>
              <a:defRPr/>
            </a:lvl3pPr>
            <a:lvl4pPr lvl="3" rtl="0" algn="l">
              <a:lnSpc>
                <a:spcPct val="90000"/>
              </a:lnSpc>
              <a:spcBef>
                <a:spcPts val="0"/>
              </a:spcBef>
              <a:spcAft>
                <a:spcPts val="0"/>
              </a:spcAft>
              <a:buClr>
                <a:srgbClr val="000000"/>
              </a:buClr>
              <a:buSzPts val="700"/>
              <a:buNone/>
              <a:defRPr/>
            </a:lvl4pPr>
            <a:lvl5pPr lvl="4" rtl="0" algn="l">
              <a:lnSpc>
                <a:spcPct val="90000"/>
              </a:lnSpc>
              <a:spcBef>
                <a:spcPts val="0"/>
              </a:spcBef>
              <a:spcAft>
                <a:spcPts val="0"/>
              </a:spcAft>
              <a:buClr>
                <a:srgbClr val="000000"/>
              </a:buClr>
              <a:buSzPts val="700"/>
              <a:buNone/>
              <a:defRPr/>
            </a:lvl5pPr>
            <a:lvl6pPr lvl="5" rtl="0" algn="l">
              <a:lnSpc>
                <a:spcPct val="90000"/>
              </a:lnSpc>
              <a:spcBef>
                <a:spcPts val="0"/>
              </a:spcBef>
              <a:spcAft>
                <a:spcPts val="0"/>
              </a:spcAft>
              <a:buClr>
                <a:srgbClr val="000000"/>
              </a:buClr>
              <a:buSzPts val="700"/>
              <a:buNone/>
              <a:defRPr/>
            </a:lvl6pPr>
            <a:lvl7pPr lvl="6" rtl="0" algn="l">
              <a:lnSpc>
                <a:spcPct val="90000"/>
              </a:lnSpc>
              <a:spcBef>
                <a:spcPts val="0"/>
              </a:spcBef>
              <a:spcAft>
                <a:spcPts val="0"/>
              </a:spcAft>
              <a:buClr>
                <a:srgbClr val="000000"/>
              </a:buClr>
              <a:buSzPts val="700"/>
              <a:buNone/>
              <a:defRPr/>
            </a:lvl7pPr>
            <a:lvl8pPr lvl="7" rtl="0" algn="l">
              <a:lnSpc>
                <a:spcPct val="90000"/>
              </a:lnSpc>
              <a:spcBef>
                <a:spcPts val="0"/>
              </a:spcBef>
              <a:spcAft>
                <a:spcPts val="0"/>
              </a:spcAft>
              <a:buClr>
                <a:srgbClr val="000000"/>
              </a:buClr>
              <a:buSzPts val="700"/>
              <a:buNone/>
              <a:defRPr/>
            </a:lvl8pPr>
            <a:lvl9pPr lvl="8" rtl="0" algn="l">
              <a:lnSpc>
                <a:spcPct val="90000"/>
              </a:lnSpc>
              <a:spcBef>
                <a:spcPts val="0"/>
              </a:spcBef>
              <a:spcAft>
                <a:spcPts val="0"/>
              </a:spcAft>
              <a:buClr>
                <a:srgbClr val="000000"/>
              </a:buClr>
              <a:buSzPts val="700"/>
              <a:buNone/>
              <a:defRPr/>
            </a:lvl9pPr>
          </a:lstStyle>
          <a:p/>
        </p:txBody>
      </p:sp>
      <p:sp>
        <p:nvSpPr>
          <p:cNvPr id="73" name="Google Shape;73;p19"/>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1pPr>
            <a:lvl2pPr indent="-228600" lvl="1" marL="9144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2pPr>
            <a:lvl3pPr indent="-228600" lvl="2" marL="13716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3pPr>
            <a:lvl4pPr indent="-228600" lvl="3" marL="18288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4pPr>
            <a:lvl5pPr indent="-228600" lvl="4" marL="2286000" rtl="0" algn="ctr">
              <a:lnSpc>
                <a:spcPct val="100000"/>
              </a:lnSpc>
              <a:spcBef>
                <a:spcPts val="0"/>
              </a:spcBef>
              <a:spcAft>
                <a:spcPts val="0"/>
              </a:spcAft>
              <a:buClr>
                <a:srgbClr val="000000"/>
              </a:buClr>
              <a:buSzPts val="2000"/>
              <a:buFont typeface="Helvetica Neue"/>
              <a:buNone/>
              <a:defRPr sz="2000">
                <a:latin typeface="Helvetica Neue"/>
                <a:ea typeface="Helvetica Neue"/>
                <a:cs typeface="Helvetica Neue"/>
                <a:sym typeface="Helvetica Neue"/>
              </a:defRPr>
            </a:lvl5pPr>
            <a:lvl6pPr indent="-273050" lvl="5" marL="2743200" rtl="0" algn="l">
              <a:lnSpc>
                <a:spcPct val="90000"/>
              </a:lnSpc>
              <a:spcBef>
                <a:spcPts val="800"/>
              </a:spcBef>
              <a:spcAft>
                <a:spcPts val="0"/>
              </a:spcAft>
              <a:buClr>
                <a:srgbClr val="000000"/>
              </a:buClr>
              <a:buSzPts val="700"/>
              <a:buChar char="•"/>
              <a:defRPr/>
            </a:lvl6pPr>
            <a:lvl7pPr indent="-273050" lvl="6" marL="3200400" rtl="0" algn="l">
              <a:lnSpc>
                <a:spcPct val="90000"/>
              </a:lnSpc>
              <a:spcBef>
                <a:spcPts val="800"/>
              </a:spcBef>
              <a:spcAft>
                <a:spcPts val="0"/>
              </a:spcAft>
              <a:buClr>
                <a:srgbClr val="000000"/>
              </a:buClr>
              <a:buSzPts val="700"/>
              <a:buChar char="•"/>
              <a:defRPr/>
            </a:lvl7pPr>
            <a:lvl8pPr indent="-273050" lvl="7" marL="3657600" rtl="0" algn="l">
              <a:lnSpc>
                <a:spcPct val="90000"/>
              </a:lnSpc>
              <a:spcBef>
                <a:spcPts val="800"/>
              </a:spcBef>
              <a:spcAft>
                <a:spcPts val="0"/>
              </a:spcAft>
              <a:buClr>
                <a:srgbClr val="000000"/>
              </a:buClr>
              <a:buSzPts val="700"/>
              <a:buChar char="•"/>
              <a:defRPr/>
            </a:lvl8pPr>
            <a:lvl9pPr indent="-273050" lvl="8" marL="4114800" rtl="0" algn="l">
              <a:lnSpc>
                <a:spcPct val="90000"/>
              </a:lnSpc>
              <a:spcBef>
                <a:spcPts val="800"/>
              </a:spcBef>
              <a:spcAft>
                <a:spcPts val="0"/>
              </a:spcAft>
              <a:buClr>
                <a:srgbClr val="000000"/>
              </a:buClr>
              <a:buSzPts val="700"/>
              <a:buChar char="•"/>
              <a:defRPr/>
            </a:lvl9pPr>
          </a:lstStyle>
          <a:p/>
        </p:txBody>
      </p:sp>
      <p:sp>
        <p:nvSpPr>
          <p:cNvPr id="74" name="Google Shape;74;p1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bg>
      <p:bgPr>
        <a:solidFill>
          <a:srgbClr val="FFFFFF"/>
        </a:solidFill>
      </p:bgPr>
    </p:bg>
    <p:spTree>
      <p:nvGrpSpPr>
        <p:cNvPr id="75" name="Shape 75"/>
        <p:cNvGrpSpPr/>
        <p:nvPr/>
      </p:nvGrpSpPr>
      <p:grpSpPr>
        <a:xfrm>
          <a:off x="0" y="0"/>
          <a:ext cx="0" cy="0"/>
          <a:chOff x="0" y="0"/>
          <a:chExt cx="0" cy="0"/>
        </a:xfrm>
      </p:grpSpPr>
      <p:sp>
        <p:nvSpPr>
          <p:cNvPr id="76" name="Google Shape;76;p20"/>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rtl="0" algn="ctr">
              <a:lnSpc>
                <a:spcPct val="100000"/>
              </a:lnSpc>
              <a:spcBef>
                <a:spcPts val="0"/>
              </a:spcBef>
              <a:spcAft>
                <a:spcPts val="0"/>
              </a:spcAft>
              <a:buClr>
                <a:srgbClr val="000000"/>
              </a:buClr>
              <a:buSzPts val="4200"/>
              <a:buFont typeface="Helvetica Neue"/>
              <a:buNone/>
              <a:defRPr sz="4200">
                <a:latin typeface="Helvetica Neue"/>
                <a:ea typeface="Helvetica Neue"/>
                <a:cs typeface="Helvetica Neue"/>
                <a:sym typeface="Helvetica Neue"/>
              </a:defRPr>
            </a:lvl1pPr>
            <a:lvl2pPr lvl="1" rtl="0" algn="l">
              <a:lnSpc>
                <a:spcPct val="90000"/>
              </a:lnSpc>
              <a:spcBef>
                <a:spcPts val="0"/>
              </a:spcBef>
              <a:spcAft>
                <a:spcPts val="0"/>
              </a:spcAft>
              <a:buClr>
                <a:srgbClr val="000000"/>
              </a:buClr>
              <a:buSzPts val="700"/>
              <a:buNone/>
              <a:defRPr/>
            </a:lvl2pPr>
            <a:lvl3pPr lvl="2" rtl="0" algn="l">
              <a:lnSpc>
                <a:spcPct val="90000"/>
              </a:lnSpc>
              <a:spcBef>
                <a:spcPts val="0"/>
              </a:spcBef>
              <a:spcAft>
                <a:spcPts val="0"/>
              </a:spcAft>
              <a:buClr>
                <a:srgbClr val="000000"/>
              </a:buClr>
              <a:buSzPts val="700"/>
              <a:buNone/>
              <a:defRPr/>
            </a:lvl3pPr>
            <a:lvl4pPr lvl="3" rtl="0" algn="l">
              <a:lnSpc>
                <a:spcPct val="90000"/>
              </a:lnSpc>
              <a:spcBef>
                <a:spcPts val="0"/>
              </a:spcBef>
              <a:spcAft>
                <a:spcPts val="0"/>
              </a:spcAft>
              <a:buClr>
                <a:srgbClr val="000000"/>
              </a:buClr>
              <a:buSzPts val="700"/>
              <a:buNone/>
              <a:defRPr/>
            </a:lvl4pPr>
            <a:lvl5pPr lvl="4" rtl="0" algn="l">
              <a:lnSpc>
                <a:spcPct val="90000"/>
              </a:lnSpc>
              <a:spcBef>
                <a:spcPts val="0"/>
              </a:spcBef>
              <a:spcAft>
                <a:spcPts val="0"/>
              </a:spcAft>
              <a:buClr>
                <a:srgbClr val="000000"/>
              </a:buClr>
              <a:buSzPts val="700"/>
              <a:buNone/>
              <a:defRPr/>
            </a:lvl5pPr>
            <a:lvl6pPr lvl="5" rtl="0" algn="l">
              <a:lnSpc>
                <a:spcPct val="90000"/>
              </a:lnSpc>
              <a:spcBef>
                <a:spcPts val="0"/>
              </a:spcBef>
              <a:spcAft>
                <a:spcPts val="0"/>
              </a:spcAft>
              <a:buClr>
                <a:srgbClr val="000000"/>
              </a:buClr>
              <a:buSzPts val="700"/>
              <a:buNone/>
              <a:defRPr/>
            </a:lvl6pPr>
            <a:lvl7pPr lvl="6" rtl="0" algn="l">
              <a:lnSpc>
                <a:spcPct val="90000"/>
              </a:lnSpc>
              <a:spcBef>
                <a:spcPts val="0"/>
              </a:spcBef>
              <a:spcAft>
                <a:spcPts val="0"/>
              </a:spcAft>
              <a:buClr>
                <a:srgbClr val="000000"/>
              </a:buClr>
              <a:buSzPts val="700"/>
              <a:buNone/>
              <a:defRPr/>
            </a:lvl7pPr>
            <a:lvl8pPr lvl="7" rtl="0" algn="l">
              <a:lnSpc>
                <a:spcPct val="90000"/>
              </a:lnSpc>
              <a:spcBef>
                <a:spcPts val="0"/>
              </a:spcBef>
              <a:spcAft>
                <a:spcPts val="0"/>
              </a:spcAft>
              <a:buClr>
                <a:srgbClr val="000000"/>
              </a:buClr>
              <a:buSzPts val="700"/>
              <a:buNone/>
              <a:defRPr/>
            </a:lvl8pPr>
            <a:lvl9pPr lvl="8" rtl="0" algn="l">
              <a:lnSpc>
                <a:spcPct val="90000"/>
              </a:lnSpc>
              <a:spcBef>
                <a:spcPts val="0"/>
              </a:spcBef>
              <a:spcAft>
                <a:spcPts val="0"/>
              </a:spcAft>
              <a:buClr>
                <a:srgbClr val="000000"/>
              </a:buClr>
              <a:buSzPts val="700"/>
              <a:buNone/>
              <a:defRPr/>
            </a:lvl9pPr>
          </a:lstStyle>
          <a:p/>
        </p:txBody>
      </p:sp>
      <p:sp>
        <p:nvSpPr>
          <p:cNvPr id="77" name="Google Shape;77;p2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bg>
      <p:bgPr>
        <a:solidFill>
          <a:srgbClr val="FFFFFF"/>
        </a:solidFill>
      </p:bgPr>
    </p:bg>
    <p:spTree>
      <p:nvGrpSpPr>
        <p:cNvPr id="78" name="Shape 78"/>
        <p:cNvGrpSpPr/>
        <p:nvPr/>
      </p:nvGrpSpPr>
      <p:grpSpPr>
        <a:xfrm>
          <a:off x="0" y="0"/>
          <a:ext cx="0" cy="0"/>
          <a:chOff x="0" y="0"/>
          <a:chExt cx="0" cy="0"/>
        </a:xfrm>
      </p:grpSpPr>
      <p:sp>
        <p:nvSpPr>
          <p:cNvPr id="79" name="Google Shape;79;p21"/>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rtl="0" algn="ctr">
              <a:lnSpc>
                <a:spcPct val="100000"/>
              </a:lnSpc>
              <a:spcBef>
                <a:spcPts val="0"/>
              </a:spcBef>
              <a:spcAft>
                <a:spcPts val="0"/>
              </a:spcAft>
              <a:buClr>
                <a:srgbClr val="000000"/>
              </a:buClr>
              <a:buSzPts val="4200"/>
              <a:buFont typeface="Helvetica Neue"/>
              <a:buNone/>
              <a:defRPr sz="4200">
                <a:latin typeface="Helvetica Neue"/>
                <a:ea typeface="Helvetica Neue"/>
                <a:cs typeface="Helvetica Neue"/>
                <a:sym typeface="Helvetica Neue"/>
              </a:defRPr>
            </a:lvl1pPr>
            <a:lvl2pPr lvl="1" rtl="0" algn="l">
              <a:lnSpc>
                <a:spcPct val="90000"/>
              </a:lnSpc>
              <a:spcBef>
                <a:spcPts val="0"/>
              </a:spcBef>
              <a:spcAft>
                <a:spcPts val="0"/>
              </a:spcAft>
              <a:buClr>
                <a:srgbClr val="000000"/>
              </a:buClr>
              <a:buSzPts val="700"/>
              <a:buNone/>
              <a:defRPr/>
            </a:lvl2pPr>
            <a:lvl3pPr lvl="2" rtl="0" algn="l">
              <a:lnSpc>
                <a:spcPct val="90000"/>
              </a:lnSpc>
              <a:spcBef>
                <a:spcPts val="0"/>
              </a:spcBef>
              <a:spcAft>
                <a:spcPts val="0"/>
              </a:spcAft>
              <a:buClr>
                <a:srgbClr val="000000"/>
              </a:buClr>
              <a:buSzPts val="700"/>
              <a:buNone/>
              <a:defRPr/>
            </a:lvl3pPr>
            <a:lvl4pPr lvl="3" rtl="0" algn="l">
              <a:lnSpc>
                <a:spcPct val="90000"/>
              </a:lnSpc>
              <a:spcBef>
                <a:spcPts val="0"/>
              </a:spcBef>
              <a:spcAft>
                <a:spcPts val="0"/>
              </a:spcAft>
              <a:buClr>
                <a:srgbClr val="000000"/>
              </a:buClr>
              <a:buSzPts val="700"/>
              <a:buNone/>
              <a:defRPr/>
            </a:lvl4pPr>
            <a:lvl5pPr lvl="4" rtl="0" algn="l">
              <a:lnSpc>
                <a:spcPct val="90000"/>
              </a:lnSpc>
              <a:spcBef>
                <a:spcPts val="0"/>
              </a:spcBef>
              <a:spcAft>
                <a:spcPts val="0"/>
              </a:spcAft>
              <a:buClr>
                <a:srgbClr val="000000"/>
              </a:buClr>
              <a:buSzPts val="700"/>
              <a:buNone/>
              <a:defRPr/>
            </a:lvl5pPr>
            <a:lvl6pPr lvl="5" rtl="0" algn="l">
              <a:lnSpc>
                <a:spcPct val="90000"/>
              </a:lnSpc>
              <a:spcBef>
                <a:spcPts val="0"/>
              </a:spcBef>
              <a:spcAft>
                <a:spcPts val="0"/>
              </a:spcAft>
              <a:buClr>
                <a:srgbClr val="000000"/>
              </a:buClr>
              <a:buSzPts val="700"/>
              <a:buNone/>
              <a:defRPr/>
            </a:lvl6pPr>
            <a:lvl7pPr lvl="6" rtl="0" algn="l">
              <a:lnSpc>
                <a:spcPct val="90000"/>
              </a:lnSpc>
              <a:spcBef>
                <a:spcPts val="0"/>
              </a:spcBef>
              <a:spcAft>
                <a:spcPts val="0"/>
              </a:spcAft>
              <a:buClr>
                <a:srgbClr val="000000"/>
              </a:buClr>
              <a:buSzPts val="700"/>
              <a:buNone/>
              <a:defRPr/>
            </a:lvl7pPr>
            <a:lvl8pPr lvl="7" rtl="0" algn="l">
              <a:lnSpc>
                <a:spcPct val="90000"/>
              </a:lnSpc>
              <a:spcBef>
                <a:spcPts val="0"/>
              </a:spcBef>
              <a:spcAft>
                <a:spcPts val="0"/>
              </a:spcAft>
              <a:buClr>
                <a:srgbClr val="000000"/>
              </a:buClr>
              <a:buSzPts val="700"/>
              <a:buNone/>
              <a:defRPr/>
            </a:lvl8pPr>
            <a:lvl9pPr lvl="8" rtl="0" algn="l">
              <a:lnSpc>
                <a:spcPct val="90000"/>
              </a:lnSpc>
              <a:spcBef>
                <a:spcPts val="0"/>
              </a:spcBef>
              <a:spcAft>
                <a:spcPts val="0"/>
              </a:spcAft>
              <a:buClr>
                <a:srgbClr val="000000"/>
              </a:buClr>
              <a:buSzPts val="700"/>
              <a:buNone/>
              <a:defRPr/>
            </a:lvl9pPr>
          </a:lstStyle>
          <a:p/>
        </p:txBody>
      </p:sp>
      <p:sp>
        <p:nvSpPr>
          <p:cNvPr id="80" name="Google Shape;80;p21"/>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rtl="0" algn="l">
              <a:lnSpc>
                <a:spcPct val="100000"/>
              </a:lnSpc>
              <a:spcBef>
                <a:spcPts val="2200"/>
              </a:spcBef>
              <a:spcAft>
                <a:spcPts val="0"/>
              </a:spcAft>
              <a:buClr>
                <a:srgbClr val="000000"/>
              </a:buClr>
              <a:buSzPts val="2400"/>
              <a:buFont typeface="Helvetica Neue"/>
              <a:buChar char="•"/>
              <a:defRPr sz="1700">
                <a:latin typeface="Helvetica Neue"/>
                <a:ea typeface="Helvetica Neue"/>
                <a:cs typeface="Helvetica Neue"/>
                <a:sym typeface="Helvetica Neue"/>
              </a:defRPr>
            </a:lvl1pPr>
            <a:lvl2pPr indent="-381000" lvl="1" marL="914400" rtl="0" algn="l">
              <a:lnSpc>
                <a:spcPct val="100000"/>
              </a:lnSpc>
              <a:spcBef>
                <a:spcPts val="2200"/>
              </a:spcBef>
              <a:spcAft>
                <a:spcPts val="0"/>
              </a:spcAft>
              <a:buClr>
                <a:srgbClr val="000000"/>
              </a:buClr>
              <a:buSzPts val="2400"/>
              <a:buFont typeface="Helvetica Neue"/>
              <a:buChar char="•"/>
              <a:defRPr sz="1700">
                <a:latin typeface="Helvetica Neue"/>
                <a:ea typeface="Helvetica Neue"/>
                <a:cs typeface="Helvetica Neue"/>
                <a:sym typeface="Helvetica Neue"/>
              </a:defRPr>
            </a:lvl2pPr>
            <a:lvl3pPr indent="-381000" lvl="2" marL="1371600" rtl="0" algn="l">
              <a:lnSpc>
                <a:spcPct val="100000"/>
              </a:lnSpc>
              <a:spcBef>
                <a:spcPts val="2200"/>
              </a:spcBef>
              <a:spcAft>
                <a:spcPts val="0"/>
              </a:spcAft>
              <a:buClr>
                <a:srgbClr val="000000"/>
              </a:buClr>
              <a:buSzPts val="2400"/>
              <a:buFont typeface="Helvetica Neue"/>
              <a:buChar char="•"/>
              <a:defRPr sz="1700">
                <a:latin typeface="Helvetica Neue"/>
                <a:ea typeface="Helvetica Neue"/>
                <a:cs typeface="Helvetica Neue"/>
                <a:sym typeface="Helvetica Neue"/>
              </a:defRPr>
            </a:lvl3pPr>
            <a:lvl4pPr indent="-381000" lvl="3" marL="1828800" rtl="0" algn="l">
              <a:lnSpc>
                <a:spcPct val="100000"/>
              </a:lnSpc>
              <a:spcBef>
                <a:spcPts val="2200"/>
              </a:spcBef>
              <a:spcAft>
                <a:spcPts val="0"/>
              </a:spcAft>
              <a:buClr>
                <a:srgbClr val="000000"/>
              </a:buClr>
              <a:buSzPts val="2400"/>
              <a:buFont typeface="Helvetica Neue"/>
              <a:buChar char="•"/>
              <a:defRPr sz="1700">
                <a:latin typeface="Helvetica Neue"/>
                <a:ea typeface="Helvetica Neue"/>
                <a:cs typeface="Helvetica Neue"/>
                <a:sym typeface="Helvetica Neue"/>
              </a:defRPr>
            </a:lvl4pPr>
            <a:lvl5pPr indent="-381000" lvl="4" marL="2286000" rtl="0" algn="l">
              <a:lnSpc>
                <a:spcPct val="100000"/>
              </a:lnSpc>
              <a:spcBef>
                <a:spcPts val="2200"/>
              </a:spcBef>
              <a:spcAft>
                <a:spcPts val="0"/>
              </a:spcAft>
              <a:buClr>
                <a:srgbClr val="000000"/>
              </a:buClr>
              <a:buSzPts val="2400"/>
              <a:buFont typeface="Helvetica Neue"/>
              <a:buChar char="•"/>
              <a:defRPr sz="1700">
                <a:latin typeface="Helvetica Neue"/>
                <a:ea typeface="Helvetica Neue"/>
                <a:cs typeface="Helvetica Neue"/>
                <a:sym typeface="Helvetica Neue"/>
              </a:defRPr>
            </a:lvl5pPr>
            <a:lvl6pPr indent="-273050" lvl="5" marL="2743200" rtl="0" algn="l">
              <a:lnSpc>
                <a:spcPct val="90000"/>
              </a:lnSpc>
              <a:spcBef>
                <a:spcPts val="800"/>
              </a:spcBef>
              <a:spcAft>
                <a:spcPts val="0"/>
              </a:spcAft>
              <a:buClr>
                <a:srgbClr val="000000"/>
              </a:buClr>
              <a:buSzPts val="700"/>
              <a:buChar char="•"/>
              <a:defRPr/>
            </a:lvl6pPr>
            <a:lvl7pPr indent="-273050" lvl="6" marL="3200400" rtl="0" algn="l">
              <a:lnSpc>
                <a:spcPct val="90000"/>
              </a:lnSpc>
              <a:spcBef>
                <a:spcPts val="800"/>
              </a:spcBef>
              <a:spcAft>
                <a:spcPts val="0"/>
              </a:spcAft>
              <a:buClr>
                <a:srgbClr val="000000"/>
              </a:buClr>
              <a:buSzPts val="700"/>
              <a:buChar char="•"/>
              <a:defRPr/>
            </a:lvl7pPr>
            <a:lvl8pPr indent="-273050" lvl="7" marL="3657600" rtl="0" algn="l">
              <a:lnSpc>
                <a:spcPct val="90000"/>
              </a:lnSpc>
              <a:spcBef>
                <a:spcPts val="800"/>
              </a:spcBef>
              <a:spcAft>
                <a:spcPts val="0"/>
              </a:spcAft>
              <a:buClr>
                <a:srgbClr val="000000"/>
              </a:buClr>
              <a:buSzPts val="700"/>
              <a:buChar char="•"/>
              <a:defRPr/>
            </a:lvl8pPr>
            <a:lvl9pPr indent="-273050" lvl="8" marL="4114800" rtl="0" algn="l">
              <a:lnSpc>
                <a:spcPct val="90000"/>
              </a:lnSpc>
              <a:spcBef>
                <a:spcPts val="800"/>
              </a:spcBef>
              <a:spcAft>
                <a:spcPts val="0"/>
              </a:spcAft>
              <a:buClr>
                <a:srgbClr val="000000"/>
              </a:buClr>
              <a:buSzPts val="700"/>
              <a:buChar char="•"/>
              <a:defRPr/>
            </a:lvl9pPr>
          </a:lstStyle>
          <a:p/>
        </p:txBody>
      </p:sp>
      <p:sp>
        <p:nvSpPr>
          <p:cNvPr id="81" name="Google Shape;81;p2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bg>
      <p:bgPr>
        <a:solidFill>
          <a:srgbClr val="FFFFFF"/>
        </a:solidFill>
      </p:bgPr>
    </p:bg>
    <p:spTree>
      <p:nvGrpSpPr>
        <p:cNvPr id="82" name="Shape 82"/>
        <p:cNvGrpSpPr/>
        <p:nvPr/>
      </p:nvGrpSpPr>
      <p:grpSpPr>
        <a:xfrm>
          <a:off x="0" y="0"/>
          <a:ext cx="0" cy="0"/>
          <a:chOff x="0" y="0"/>
          <a:chExt cx="0" cy="0"/>
        </a:xfrm>
      </p:grpSpPr>
      <p:sp>
        <p:nvSpPr>
          <p:cNvPr id="83" name="Google Shape;83;p22"/>
          <p:cNvSpPr/>
          <p:nvPr>
            <p:ph idx="2" type="pic"/>
          </p:nvPr>
        </p:nvSpPr>
        <p:spPr>
          <a:xfrm>
            <a:off x="4685854" y="1366242"/>
            <a:ext cx="2812800" cy="3315300"/>
          </a:xfrm>
          <a:prstGeom prst="rect">
            <a:avLst/>
          </a:prstGeom>
          <a:noFill/>
          <a:ln>
            <a:noFill/>
          </a:ln>
        </p:spPr>
        <p:txBody>
          <a:bodyPr anchorCtr="0" anchor="t" bIns="17150" lIns="34275" spcFirstLastPara="1" rIns="34275" wrap="square" tIns="17150">
            <a:noAutofit/>
          </a:bodyPr>
          <a:lstStyle>
            <a:lvl1pPr lvl="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1pPr>
            <a:lvl2pPr lvl="1"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2pPr>
            <a:lvl3pPr lvl="2"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3pPr>
            <a:lvl4pPr lvl="3"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4pPr>
            <a:lvl5pPr lvl="4"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5pPr>
            <a:lvl6pPr lvl="5"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lvl="6"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lvl="7"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lvl="8"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84" name="Google Shape;84;p22"/>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rtl="0" algn="ctr">
              <a:lnSpc>
                <a:spcPct val="100000"/>
              </a:lnSpc>
              <a:spcBef>
                <a:spcPts val="0"/>
              </a:spcBef>
              <a:spcAft>
                <a:spcPts val="0"/>
              </a:spcAft>
              <a:buClr>
                <a:srgbClr val="000000"/>
              </a:buClr>
              <a:buSzPts val="4200"/>
              <a:buFont typeface="Helvetica Neue"/>
              <a:buNone/>
              <a:defRPr sz="4200">
                <a:latin typeface="Helvetica Neue"/>
                <a:ea typeface="Helvetica Neue"/>
                <a:cs typeface="Helvetica Neue"/>
                <a:sym typeface="Helvetica Neue"/>
              </a:defRPr>
            </a:lvl1pPr>
            <a:lvl2pPr lvl="1" rtl="0" algn="l">
              <a:lnSpc>
                <a:spcPct val="90000"/>
              </a:lnSpc>
              <a:spcBef>
                <a:spcPts val="0"/>
              </a:spcBef>
              <a:spcAft>
                <a:spcPts val="0"/>
              </a:spcAft>
              <a:buClr>
                <a:srgbClr val="000000"/>
              </a:buClr>
              <a:buSzPts val="700"/>
              <a:buNone/>
              <a:defRPr/>
            </a:lvl2pPr>
            <a:lvl3pPr lvl="2" rtl="0" algn="l">
              <a:lnSpc>
                <a:spcPct val="90000"/>
              </a:lnSpc>
              <a:spcBef>
                <a:spcPts val="0"/>
              </a:spcBef>
              <a:spcAft>
                <a:spcPts val="0"/>
              </a:spcAft>
              <a:buClr>
                <a:srgbClr val="000000"/>
              </a:buClr>
              <a:buSzPts val="700"/>
              <a:buNone/>
              <a:defRPr/>
            </a:lvl3pPr>
            <a:lvl4pPr lvl="3" rtl="0" algn="l">
              <a:lnSpc>
                <a:spcPct val="90000"/>
              </a:lnSpc>
              <a:spcBef>
                <a:spcPts val="0"/>
              </a:spcBef>
              <a:spcAft>
                <a:spcPts val="0"/>
              </a:spcAft>
              <a:buClr>
                <a:srgbClr val="000000"/>
              </a:buClr>
              <a:buSzPts val="700"/>
              <a:buNone/>
              <a:defRPr/>
            </a:lvl4pPr>
            <a:lvl5pPr lvl="4" rtl="0" algn="l">
              <a:lnSpc>
                <a:spcPct val="90000"/>
              </a:lnSpc>
              <a:spcBef>
                <a:spcPts val="0"/>
              </a:spcBef>
              <a:spcAft>
                <a:spcPts val="0"/>
              </a:spcAft>
              <a:buClr>
                <a:srgbClr val="000000"/>
              </a:buClr>
              <a:buSzPts val="700"/>
              <a:buNone/>
              <a:defRPr/>
            </a:lvl5pPr>
            <a:lvl6pPr lvl="5" rtl="0" algn="l">
              <a:lnSpc>
                <a:spcPct val="90000"/>
              </a:lnSpc>
              <a:spcBef>
                <a:spcPts val="0"/>
              </a:spcBef>
              <a:spcAft>
                <a:spcPts val="0"/>
              </a:spcAft>
              <a:buClr>
                <a:srgbClr val="000000"/>
              </a:buClr>
              <a:buSzPts val="700"/>
              <a:buNone/>
              <a:defRPr/>
            </a:lvl6pPr>
            <a:lvl7pPr lvl="6" rtl="0" algn="l">
              <a:lnSpc>
                <a:spcPct val="90000"/>
              </a:lnSpc>
              <a:spcBef>
                <a:spcPts val="0"/>
              </a:spcBef>
              <a:spcAft>
                <a:spcPts val="0"/>
              </a:spcAft>
              <a:buClr>
                <a:srgbClr val="000000"/>
              </a:buClr>
              <a:buSzPts val="700"/>
              <a:buNone/>
              <a:defRPr/>
            </a:lvl7pPr>
            <a:lvl8pPr lvl="7" rtl="0" algn="l">
              <a:lnSpc>
                <a:spcPct val="90000"/>
              </a:lnSpc>
              <a:spcBef>
                <a:spcPts val="0"/>
              </a:spcBef>
              <a:spcAft>
                <a:spcPts val="0"/>
              </a:spcAft>
              <a:buClr>
                <a:srgbClr val="000000"/>
              </a:buClr>
              <a:buSzPts val="700"/>
              <a:buNone/>
              <a:defRPr/>
            </a:lvl8pPr>
            <a:lvl9pPr lvl="8" rtl="0" algn="l">
              <a:lnSpc>
                <a:spcPct val="90000"/>
              </a:lnSpc>
              <a:spcBef>
                <a:spcPts val="0"/>
              </a:spcBef>
              <a:spcAft>
                <a:spcPts val="0"/>
              </a:spcAft>
              <a:buClr>
                <a:srgbClr val="000000"/>
              </a:buClr>
              <a:buSzPts val="700"/>
              <a:buNone/>
              <a:defRPr/>
            </a:lvl9pPr>
          </a:lstStyle>
          <a:p/>
        </p:txBody>
      </p:sp>
      <p:sp>
        <p:nvSpPr>
          <p:cNvPr id="85" name="Google Shape;85;p22"/>
          <p:cNvSpPr txBox="1"/>
          <p:nvPr>
            <p:ph idx="1" type="body"/>
          </p:nvPr>
        </p:nvSpPr>
        <p:spPr>
          <a:xfrm>
            <a:off x="1645295" y="1366242"/>
            <a:ext cx="2812800" cy="3315300"/>
          </a:xfrm>
          <a:prstGeom prst="rect">
            <a:avLst/>
          </a:prstGeom>
          <a:noFill/>
          <a:ln>
            <a:noFill/>
          </a:ln>
        </p:spPr>
        <p:txBody>
          <a:bodyPr anchorCtr="0" anchor="ctr" bIns="26775" lIns="26775" spcFirstLastPara="1" rIns="26775" wrap="square" tIns="26775">
            <a:noAutofit/>
          </a:bodyPr>
          <a:lstStyle>
            <a:lvl1pPr indent="-361950" lvl="0" marL="457200" rtl="0" algn="l">
              <a:lnSpc>
                <a:spcPct val="100000"/>
              </a:lnSpc>
              <a:spcBef>
                <a:spcPts val="1700"/>
              </a:spcBef>
              <a:spcAft>
                <a:spcPts val="0"/>
              </a:spcAft>
              <a:buClr>
                <a:srgbClr val="000000"/>
              </a:buClr>
              <a:buSzPts val="2100"/>
              <a:buFont typeface="Helvetica Neue"/>
              <a:buChar char="•"/>
              <a:defRPr sz="1400">
                <a:latin typeface="Helvetica Neue"/>
                <a:ea typeface="Helvetica Neue"/>
                <a:cs typeface="Helvetica Neue"/>
                <a:sym typeface="Helvetica Neue"/>
              </a:defRPr>
            </a:lvl1pPr>
            <a:lvl2pPr indent="-361950" lvl="1" marL="914400" rtl="0" algn="l">
              <a:lnSpc>
                <a:spcPct val="100000"/>
              </a:lnSpc>
              <a:spcBef>
                <a:spcPts val="1700"/>
              </a:spcBef>
              <a:spcAft>
                <a:spcPts val="0"/>
              </a:spcAft>
              <a:buClr>
                <a:srgbClr val="000000"/>
              </a:buClr>
              <a:buSzPts val="2100"/>
              <a:buFont typeface="Helvetica Neue"/>
              <a:buChar char="•"/>
              <a:defRPr sz="1400">
                <a:latin typeface="Helvetica Neue"/>
                <a:ea typeface="Helvetica Neue"/>
                <a:cs typeface="Helvetica Neue"/>
                <a:sym typeface="Helvetica Neue"/>
              </a:defRPr>
            </a:lvl2pPr>
            <a:lvl3pPr indent="-361950" lvl="2" marL="1371600" rtl="0" algn="l">
              <a:lnSpc>
                <a:spcPct val="100000"/>
              </a:lnSpc>
              <a:spcBef>
                <a:spcPts val="1700"/>
              </a:spcBef>
              <a:spcAft>
                <a:spcPts val="0"/>
              </a:spcAft>
              <a:buClr>
                <a:srgbClr val="000000"/>
              </a:buClr>
              <a:buSzPts val="2100"/>
              <a:buFont typeface="Helvetica Neue"/>
              <a:buChar char="•"/>
              <a:defRPr sz="1400">
                <a:latin typeface="Helvetica Neue"/>
                <a:ea typeface="Helvetica Neue"/>
                <a:cs typeface="Helvetica Neue"/>
                <a:sym typeface="Helvetica Neue"/>
              </a:defRPr>
            </a:lvl3pPr>
            <a:lvl4pPr indent="-361950" lvl="3" marL="1828800" rtl="0" algn="l">
              <a:lnSpc>
                <a:spcPct val="100000"/>
              </a:lnSpc>
              <a:spcBef>
                <a:spcPts val="1700"/>
              </a:spcBef>
              <a:spcAft>
                <a:spcPts val="0"/>
              </a:spcAft>
              <a:buClr>
                <a:srgbClr val="000000"/>
              </a:buClr>
              <a:buSzPts val="2100"/>
              <a:buFont typeface="Helvetica Neue"/>
              <a:buChar char="•"/>
              <a:defRPr sz="1400">
                <a:latin typeface="Helvetica Neue"/>
                <a:ea typeface="Helvetica Neue"/>
                <a:cs typeface="Helvetica Neue"/>
                <a:sym typeface="Helvetica Neue"/>
              </a:defRPr>
            </a:lvl4pPr>
            <a:lvl5pPr indent="-361950" lvl="4" marL="2286000" rtl="0" algn="l">
              <a:lnSpc>
                <a:spcPct val="100000"/>
              </a:lnSpc>
              <a:spcBef>
                <a:spcPts val="1700"/>
              </a:spcBef>
              <a:spcAft>
                <a:spcPts val="0"/>
              </a:spcAft>
              <a:buClr>
                <a:srgbClr val="000000"/>
              </a:buClr>
              <a:buSzPts val="2100"/>
              <a:buFont typeface="Helvetica Neue"/>
              <a:buChar char="•"/>
              <a:defRPr sz="1400">
                <a:latin typeface="Helvetica Neue"/>
                <a:ea typeface="Helvetica Neue"/>
                <a:cs typeface="Helvetica Neue"/>
                <a:sym typeface="Helvetica Neue"/>
              </a:defRPr>
            </a:lvl5pPr>
            <a:lvl6pPr indent="-273050" lvl="5" marL="2743200" rtl="0" algn="l">
              <a:lnSpc>
                <a:spcPct val="90000"/>
              </a:lnSpc>
              <a:spcBef>
                <a:spcPts val="800"/>
              </a:spcBef>
              <a:spcAft>
                <a:spcPts val="0"/>
              </a:spcAft>
              <a:buClr>
                <a:srgbClr val="000000"/>
              </a:buClr>
              <a:buSzPts val="700"/>
              <a:buChar char="•"/>
              <a:defRPr/>
            </a:lvl6pPr>
            <a:lvl7pPr indent="-273050" lvl="6" marL="3200400" rtl="0" algn="l">
              <a:lnSpc>
                <a:spcPct val="90000"/>
              </a:lnSpc>
              <a:spcBef>
                <a:spcPts val="800"/>
              </a:spcBef>
              <a:spcAft>
                <a:spcPts val="0"/>
              </a:spcAft>
              <a:buClr>
                <a:srgbClr val="000000"/>
              </a:buClr>
              <a:buSzPts val="700"/>
              <a:buChar char="•"/>
              <a:defRPr/>
            </a:lvl7pPr>
            <a:lvl8pPr indent="-273050" lvl="7" marL="3657600" rtl="0" algn="l">
              <a:lnSpc>
                <a:spcPct val="90000"/>
              </a:lnSpc>
              <a:spcBef>
                <a:spcPts val="800"/>
              </a:spcBef>
              <a:spcAft>
                <a:spcPts val="0"/>
              </a:spcAft>
              <a:buClr>
                <a:srgbClr val="000000"/>
              </a:buClr>
              <a:buSzPts val="700"/>
              <a:buChar char="•"/>
              <a:defRPr/>
            </a:lvl8pPr>
            <a:lvl9pPr indent="-273050" lvl="8" marL="4114800" rtl="0" algn="l">
              <a:lnSpc>
                <a:spcPct val="90000"/>
              </a:lnSpc>
              <a:spcBef>
                <a:spcPts val="800"/>
              </a:spcBef>
              <a:spcAft>
                <a:spcPts val="0"/>
              </a:spcAft>
              <a:buClr>
                <a:srgbClr val="000000"/>
              </a:buClr>
              <a:buSzPts val="700"/>
              <a:buChar char="•"/>
              <a:defRPr/>
            </a:lvl9pPr>
          </a:lstStyle>
          <a:p/>
        </p:txBody>
      </p:sp>
      <p:sp>
        <p:nvSpPr>
          <p:cNvPr id="86" name="Google Shape;86;p22"/>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bg>
      <p:bgPr>
        <a:solidFill>
          <a:srgbClr val="FFFFFF"/>
        </a:solidFill>
      </p:bgPr>
    </p:bg>
    <p:spTree>
      <p:nvGrpSpPr>
        <p:cNvPr id="87" name="Shape 87"/>
        <p:cNvGrpSpPr/>
        <p:nvPr/>
      </p:nvGrpSpPr>
      <p:grpSpPr>
        <a:xfrm>
          <a:off x="0" y="0"/>
          <a:ext cx="0" cy="0"/>
          <a:chOff x="0" y="0"/>
          <a:chExt cx="0" cy="0"/>
        </a:xfrm>
      </p:grpSpPr>
      <p:sp>
        <p:nvSpPr>
          <p:cNvPr id="88" name="Google Shape;88;p23"/>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rtl="0" algn="l">
              <a:lnSpc>
                <a:spcPct val="100000"/>
              </a:lnSpc>
              <a:spcBef>
                <a:spcPts val="2200"/>
              </a:spcBef>
              <a:spcAft>
                <a:spcPts val="0"/>
              </a:spcAft>
              <a:buClr>
                <a:srgbClr val="000000"/>
              </a:buClr>
              <a:buSzPts val="2400"/>
              <a:buFont typeface="Helvetica Neue"/>
              <a:buChar char="•"/>
              <a:defRPr sz="1700">
                <a:latin typeface="Helvetica Neue"/>
                <a:ea typeface="Helvetica Neue"/>
                <a:cs typeface="Helvetica Neue"/>
                <a:sym typeface="Helvetica Neue"/>
              </a:defRPr>
            </a:lvl1pPr>
            <a:lvl2pPr indent="-381000" lvl="1" marL="914400" rtl="0" algn="l">
              <a:lnSpc>
                <a:spcPct val="100000"/>
              </a:lnSpc>
              <a:spcBef>
                <a:spcPts val="2200"/>
              </a:spcBef>
              <a:spcAft>
                <a:spcPts val="0"/>
              </a:spcAft>
              <a:buClr>
                <a:srgbClr val="000000"/>
              </a:buClr>
              <a:buSzPts val="2400"/>
              <a:buFont typeface="Helvetica Neue"/>
              <a:buChar char="•"/>
              <a:defRPr sz="1700">
                <a:latin typeface="Helvetica Neue"/>
                <a:ea typeface="Helvetica Neue"/>
                <a:cs typeface="Helvetica Neue"/>
                <a:sym typeface="Helvetica Neue"/>
              </a:defRPr>
            </a:lvl2pPr>
            <a:lvl3pPr indent="-381000" lvl="2" marL="1371600" rtl="0" algn="l">
              <a:lnSpc>
                <a:spcPct val="100000"/>
              </a:lnSpc>
              <a:spcBef>
                <a:spcPts val="2200"/>
              </a:spcBef>
              <a:spcAft>
                <a:spcPts val="0"/>
              </a:spcAft>
              <a:buClr>
                <a:srgbClr val="000000"/>
              </a:buClr>
              <a:buSzPts val="2400"/>
              <a:buFont typeface="Helvetica Neue"/>
              <a:buChar char="•"/>
              <a:defRPr sz="1700">
                <a:latin typeface="Helvetica Neue"/>
                <a:ea typeface="Helvetica Neue"/>
                <a:cs typeface="Helvetica Neue"/>
                <a:sym typeface="Helvetica Neue"/>
              </a:defRPr>
            </a:lvl3pPr>
            <a:lvl4pPr indent="-381000" lvl="3" marL="1828800" rtl="0" algn="l">
              <a:lnSpc>
                <a:spcPct val="100000"/>
              </a:lnSpc>
              <a:spcBef>
                <a:spcPts val="2200"/>
              </a:spcBef>
              <a:spcAft>
                <a:spcPts val="0"/>
              </a:spcAft>
              <a:buClr>
                <a:srgbClr val="000000"/>
              </a:buClr>
              <a:buSzPts val="2400"/>
              <a:buFont typeface="Helvetica Neue"/>
              <a:buChar char="•"/>
              <a:defRPr sz="1700">
                <a:latin typeface="Helvetica Neue"/>
                <a:ea typeface="Helvetica Neue"/>
                <a:cs typeface="Helvetica Neue"/>
                <a:sym typeface="Helvetica Neue"/>
              </a:defRPr>
            </a:lvl4pPr>
            <a:lvl5pPr indent="-381000" lvl="4" marL="2286000" rtl="0" algn="l">
              <a:lnSpc>
                <a:spcPct val="100000"/>
              </a:lnSpc>
              <a:spcBef>
                <a:spcPts val="2200"/>
              </a:spcBef>
              <a:spcAft>
                <a:spcPts val="0"/>
              </a:spcAft>
              <a:buClr>
                <a:srgbClr val="000000"/>
              </a:buClr>
              <a:buSzPts val="2400"/>
              <a:buFont typeface="Helvetica Neue"/>
              <a:buChar char="•"/>
              <a:defRPr sz="1700">
                <a:latin typeface="Helvetica Neue"/>
                <a:ea typeface="Helvetica Neue"/>
                <a:cs typeface="Helvetica Neue"/>
                <a:sym typeface="Helvetica Neue"/>
              </a:defRPr>
            </a:lvl5pPr>
            <a:lvl6pPr indent="-273050" lvl="5" marL="2743200" rtl="0" algn="l">
              <a:lnSpc>
                <a:spcPct val="90000"/>
              </a:lnSpc>
              <a:spcBef>
                <a:spcPts val="800"/>
              </a:spcBef>
              <a:spcAft>
                <a:spcPts val="0"/>
              </a:spcAft>
              <a:buClr>
                <a:srgbClr val="000000"/>
              </a:buClr>
              <a:buSzPts val="700"/>
              <a:buChar char="•"/>
              <a:defRPr/>
            </a:lvl6pPr>
            <a:lvl7pPr indent="-273050" lvl="6" marL="3200400" rtl="0" algn="l">
              <a:lnSpc>
                <a:spcPct val="90000"/>
              </a:lnSpc>
              <a:spcBef>
                <a:spcPts val="800"/>
              </a:spcBef>
              <a:spcAft>
                <a:spcPts val="0"/>
              </a:spcAft>
              <a:buClr>
                <a:srgbClr val="000000"/>
              </a:buClr>
              <a:buSzPts val="700"/>
              <a:buChar char="•"/>
              <a:defRPr/>
            </a:lvl7pPr>
            <a:lvl8pPr indent="-273050" lvl="7" marL="3657600" rtl="0" algn="l">
              <a:lnSpc>
                <a:spcPct val="90000"/>
              </a:lnSpc>
              <a:spcBef>
                <a:spcPts val="800"/>
              </a:spcBef>
              <a:spcAft>
                <a:spcPts val="0"/>
              </a:spcAft>
              <a:buClr>
                <a:srgbClr val="000000"/>
              </a:buClr>
              <a:buSzPts val="700"/>
              <a:buChar char="•"/>
              <a:defRPr/>
            </a:lvl8pPr>
            <a:lvl9pPr indent="-273050" lvl="8" marL="4114800" rtl="0" algn="l">
              <a:lnSpc>
                <a:spcPct val="90000"/>
              </a:lnSpc>
              <a:spcBef>
                <a:spcPts val="800"/>
              </a:spcBef>
              <a:spcAft>
                <a:spcPts val="0"/>
              </a:spcAft>
              <a:buClr>
                <a:srgbClr val="000000"/>
              </a:buClr>
              <a:buSzPts val="700"/>
              <a:buChar char="•"/>
              <a:defRPr/>
            </a:lvl9pPr>
          </a:lstStyle>
          <a:p/>
        </p:txBody>
      </p:sp>
      <p:sp>
        <p:nvSpPr>
          <p:cNvPr id="89" name="Google Shape;89;p2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bg>
      <p:bgPr>
        <a:solidFill>
          <a:srgbClr val="FFFFFF"/>
        </a:solidFill>
      </p:bgPr>
    </p:bg>
    <p:spTree>
      <p:nvGrpSpPr>
        <p:cNvPr id="90" name="Shape 90"/>
        <p:cNvGrpSpPr/>
        <p:nvPr/>
      </p:nvGrpSpPr>
      <p:grpSpPr>
        <a:xfrm>
          <a:off x="0" y="0"/>
          <a:ext cx="0" cy="0"/>
          <a:chOff x="0" y="0"/>
          <a:chExt cx="0" cy="0"/>
        </a:xfrm>
      </p:grpSpPr>
      <p:sp>
        <p:nvSpPr>
          <p:cNvPr id="91" name="Google Shape;91;p24"/>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1pPr>
            <a:lvl2pPr lvl="1"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2pPr>
            <a:lvl3pPr lvl="2"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3pPr>
            <a:lvl4pPr lvl="3"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4pPr>
            <a:lvl5pPr lvl="4"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5pPr>
            <a:lvl6pPr lvl="5"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lvl="6"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lvl="7"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lvl="8"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92" name="Google Shape;92;p24"/>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1pPr>
            <a:lvl2pPr lvl="1"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2pPr>
            <a:lvl3pPr lvl="2"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3pPr>
            <a:lvl4pPr lvl="3"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4pPr>
            <a:lvl5pPr lvl="4"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5pPr>
            <a:lvl6pPr lvl="5"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lvl="6"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lvl="7"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lvl="8"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93" name="Google Shape;93;p24"/>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1pPr>
            <a:lvl2pPr lvl="1"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2pPr>
            <a:lvl3pPr lvl="2"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3pPr>
            <a:lvl4pPr lvl="3"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4pPr>
            <a:lvl5pPr lvl="4"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5pPr>
            <a:lvl6pPr lvl="5"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lvl="6"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lvl="7"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lvl="8"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94" name="Google Shape;94;p2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solidFill>
                <a:srgbClr val="888888"/>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FFFFFF"/>
        </a:solidFill>
      </p:bgPr>
    </p:bg>
    <p:spTree>
      <p:nvGrpSpPr>
        <p:cNvPr id="95" name="Shape 95"/>
        <p:cNvGrpSpPr/>
        <p:nvPr/>
      </p:nvGrpSpPr>
      <p:grpSpPr>
        <a:xfrm>
          <a:off x="0" y="0"/>
          <a:ext cx="0" cy="0"/>
          <a:chOff x="0" y="0"/>
          <a:chExt cx="0" cy="0"/>
        </a:xfrm>
      </p:grpSpPr>
      <p:sp>
        <p:nvSpPr>
          <p:cNvPr id="96" name="Google Shape;96;p25"/>
          <p:cNvSpPr txBox="1"/>
          <p:nvPr>
            <p:ph idx="1" type="body"/>
          </p:nvPr>
        </p:nvSpPr>
        <p:spPr>
          <a:xfrm>
            <a:off x="1812726" y="3355330"/>
            <a:ext cx="5518500" cy="243000"/>
          </a:xfrm>
          <a:prstGeom prst="rect">
            <a:avLst/>
          </a:prstGeom>
          <a:noFill/>
          <a:ln>
            <a:noFill/>
          </a:ln>
        </p:spPr>
        <p:txBody>
          <a:bodyPr anchorCtr="0" anchor="t" bIns="26775" lIns="26775" spcFirstLastPara="1" rIns="26775" wrap="square" tIns="26775">
            <a:noAutofit/>
          </a:bodyPr>
          <a:lstStyle>
            <a:lvl1pPr indent="-228600" lvl="0" marL="457200" rtl="0" algn="ctr">
              <a:lnSpc>
                <a:spcPct val="100000"/>
              </a:lnSpc>
              <a:spcBef>
                <a:spcPts val="0"/>
              </a:spcBef>
              <a:spcAft>
                <a:spcPts val="0"/>
              </a:spcAft>
              <a:buClr>
                <a:srgbClr val="000000"/>
              </a:buClr>
              <a:buSzPts val="1200"/>
              <a:buFont typeface="Helvetica Neue"/>
              <a:buNone/>
              <a:defRPr i="1" sz="1200">
                <a:latin typeface="Helvetica Neue"/>
                <a:ea typeface="Helvetica Neue"/>
                <a:cs typeface="Helvetica Neue"/>
                <a:sym typeface="Helvetica Neue"/>
              </a:defRPr>
            </a:lvl1pPr>
            <a:lvl2pPr indent="-273050" lvl="1" marL="914400" rtl="0" algn="l">
              <a:lnSpc>
                <a:spcPct val="90000"/>
              </a:lnSpc>
              <a:spcBef>
                <a:spcPts val="800"/>
              </a:spcBef>
              <a:spcAft>
                <a:spcPts val="0"/>
              </a:spcAft>
              <a:buClr>
                <a:srgbClr val="000000"/>
              </a:buClr>
              <a:buSzPts val="700"/>
              <a:buChar char="•"/>
              <a:defRPr/>
            </a:lvl2pPr>
            <a:lvl3pPr indent="-273050" lvl="2" marL="1371600" rtl="0" algn="l">
              <a:lnSpc>
                <a:spcPct val="90000"/>
              </a:lnSpc>
              <a:spcBef>
                <a:spcPts val="800"/>
              </a:spcBef>
              <a:spcAft>
                <a:spcPts val="0"/>
              </a:spcAft>
              <a:buClr>
                <a:srgbClr val="000000"/>
              </a:buClr>
              <a:buSzPts val="700"/>
              <a:buChar char="•"/>
              <a:defRPr/>
            </a:lvl3pPr>
            <a:lvl4pPr indent="-273050" lvl="3" marL="1828800" rtl="0" algn="l">
              <a:lnSpc>
                <a:spcPct val="90000"/>
              </a:lnSpc>
              <a:spcBef>
                <a:spcPts val="800"/>
              </a:spcBef>
              <a:spcAft>
                <a:spcPts val="0"/>
              </a:spcAft>
              <a:buClr>
                <a:srgbClr val="000000"/>
              </a:buClr>
              <a:buSzPts val="700"/>
              <a:buChar char="•"/>
              <a:defRPr/>
            </a:lvl4pPr>
            <a:lvl5pPr indent="-273050" lvl="4" marL="2286000" rtl="0" algn="l">
              <a:lnSpc>
                <a:spcPct val="90000"/>
              </a:lnSpc>
              <a:spcBef>
                <a:spcPts val="800"/>
              </a:spcBef>
              <a:spcAft>
                <a:spcPts val="0"/>
              </a:spcAft>
              <a:buClr>
                <a:srgbClr val="000000"/>
              </a:buClr>
              <a:buSzPts val="700"/>
              <a:buChar char="•"/>
              <a:defRPr/>
            </a:lvl5pPr>
            <a:lvl6pPr indent="-273050" lvl="5" marL="2743200" rtl="0" algn="l">
              <a:lnSpc>
                <a:spcPct val="90000"/>
              </a:lnSpc>
              <a:spcBef>
                <a:spcPts val="800"/>
              </a:spcBef>
              <a:spcAft>
                <a:spcPts val="0"/>
              </a:spcAft>
              <a:buClr>
                <a:srgbClr val="000000"/>
              </a:buClr>
              <a:buSzPts val="700"/>
              <a:buChar char="•"/>
              <a:defRPr/>
            </a:lvl6pPr>
            <a:lvl7pPr indent="-273050" lvl="6" marL="3200400" rtl="0" algn="l">
              <a:lnSpc>
                <a:spcPct val="90000"/>
              </a:lnSpc>
              <a:spcBef>
                <a:spcPts val="800"/>
              </a:spcBef>
              <a:spcAft>
                <a:spcPts val="0"/>
              </a:spcAft>
              <a:buClr>
                <a:srgbClr val="000000"/>
              </a:buClr>
              <a:buSzPts val="700"/>
              <a:buChar char="•"/>
              <a:defRPr/>
            </a:lvl7pPr>
            <a:lvl8pPr indent="-273050" lvl="7" marL="3657600" rtl="0" algn="l">
              <a:lnSpc>
                <a:spcPct val="90000"/>
              </a:lnSpc>
              <a:spcBef>
                <a:spcPts val="800"/>
              </a:spcBef>
              <a:spcAft>
                <a:spcPts val="0"/>
              </a:spcAft>
              <a:buClr>
                <a:srgbClr val="000000"/>
              </a:buClr>
              <a:buSzPts val="700"/>
              <a:buChar char="•"/>
              <a:defRPr/>
            </a:lvl8pPr>
            <a:lvl9pPr indent="-273050" lvl="8" marL="4114800" rtl="0" algn="l">
              <a:lnSpc>
                <a:spcPct val="90000"/>
              </a:lnSpc>
              <a:spcBef>
                <a:spcPts val="800"/>
              </a:spcBef>
              <a:spcAft>
                <a:spcPts val="0"/>
              </a:spcAft>
              <a:buClr>
                <a:srgbClr val="000000"/>
              </a:buClr>
              <a:buSzPts val="700"/>
              <a:buChar char="•"/>
              <a:defRPr/>
            </a:lvl9pPr>
          </a:lstStyle>
          <a:p/>
        </p:txBody>
      </p:sp>
      <p:sp>
        <p:nvSpPr>
          <p:cNvPr id="97" name="Google Shape;97;p25"/>
          <p:cNvSpPr txBox="1"/>
          <p:nvPr>
            <p:ph idx="2" type="body"/>
          </p:nvPr>
        </p:nvSpPr>
        <p:spPr>
          <a:xfrm>
            <a:off x="1812726" y="2249091"/>
            <a:ext cx="5518500" cy="324000"/>
          </a:xfrm>
          <a:prstGeom prst="rect">
            <a:avLst/>
          </a:prstGeom>
          <a:noFill/>
          <a:ln>
            <a:noFill/>
          </a:ln>
        </p:spPr>
        <p:txBody>
          <a:bodyPr anchorCtr="0" anchor="ctr" bIns="26775" lIns="26775" spcFirstLastPara="1" rIns="26775" wrap="square" tIns="26775">
            <a:noAutofit/>
          </a:bodyPr>
          <a:lstStyle>
            <a:lvl1pPr indent="-228600" lvl="0" marL="457200" rtl="0" algn="ctr">
              <a:lnSpc>
                <a:spcPct val="100000"/>
              </a:lnSpc>
              <a:spcBef>
                <a:spcPts val="0"/>
              </a:spcBef>
              <a:spcAft>
                <a:spcPts val="0"/>
              </a:spcAft>
              <a:buClr>
                <a:srgbClr val="000000"/>
              </a:buClr>
              <a:buSzPts val="1700"/>
              <a:buFont typeface="Helvetica Neue"/>
              <a:buNone/>
              <a:defRPr sz="1700">
                <a:latin typeface="Helvetica Neue"/>
                <a:ea typeface="Helvetica Neue"/>
                <a:cs typeface="Helvetica Neue"/>
                <a:sym typeface="Helvetica Neue"/>
              </a:defRPr>
            </a:lvl1pPr>
            <a:lvl2pPr indent="-273050" lvl="1" marL="914400" rtl="0" algn="l">
              <a:lnSpc>
                <a:spcPct val="90000"/>
              </a:lnSpc>
              <a:spcBef>
                <a:spcPts val="800"/>
              </a:spcBef>
              <a:spcAft>
                <a:spcPts val="0"/>
              </a:spcAft>
              <a:buClr>
                <a:srgbClr val="000000"/>
              </a:buClr>
              <a:buSzPts val="700"/>
              <a:buChar char="•"/>
              <a:defRPr/>
            </a:lvl2pPr>
            <a:lvl3pPr indent="-273050" lvl="2" marL="1371600" rtl="0" algn="l">
              <a:lnSpc>
                <a:spcPct val="90000"/>
              </a:lnSpc>
              <a:spcBef>
                <a:spcPts val="800"/>
              </a:spcBef>
              <a:spcAft>
                <a:spcPts val="0"/>
              </a:spcAft>
              <a:buClr>
                <a:srgbClr val="000000"/>
              </a:buClr>
              <a:buSzPts val="700"/>
              <a:buChar char="•"/>
              <a:defRPr/>
            </a:lvl3pPr>
            <a:lvl4pPr indent="-273050" lvl="3" marL="1828800" rtl="0" algn="l">
              <a:lnSpc>
                <a:spcPct val="90000"/>
              </a:lnSpc>
              <a:spcBef>
                <a:spcPts val="800"/>
              </a:spcBef>
              <a:spcAft>
                <a:spcPts val="0"/>
              </a:spcAft>
              <a:buClr>
                <a:srgbClr val="000000"/>
              </a:buClr>
              <a:buSzPts val="700"/>
              <a:buChar char="•"/>
              <a:defRPr/>
            </a:lvl4pPr>
            <a:lvl5pPr indent="-273050" lvl="4" marL="2286000" rtl="0" algn="l">
              <a:lnSpc>
                <a:spcPct val="90000"/>
              </a:lnSpc>
              <a:spcBef>
                <a:spcPts val="800"/>
              </a:spcBef>
              <a:spcAft>
                <a:spcPts val="0"/>
              </a:spcAft>
              <a:buClr>
                <a:srgbClr val="000000"/>
              </a:buClr>
              <a:buSzPts val="700"/>
              <a:buChar char="•"/>
              <a:defRPr/>
            </a:lvl5pPr>
            <a:lvl6pPr indent="-273050" lvl="5" marL="2743200" rtl="0" algn="l">
              <a:lnSpc>
                <a:spcPct val="90000"/>
              </a:lnSpc>
              <a:spcBef>
                <a:spcPts val="800"/>
              </a:spcBef>
              <a:spcAft>
                <a:spcPts val="0"/>
              </a:spcAft>
              <a:buClr>
                <a:srgbClr val="000000"/>
              </a:buClr>
              <a:buSzPts val="700"/>
              <a:buChar char="•"/>
              <a:defRPr/>
            </a:lvl6pPr>
            <a:lvl7pPr indent="-273050" lvl="6" marL="3200400" rtl="0" algn="l">
              <a:lnSpc>
                <a:spcPct val="90000"/>
              </a:lnSpc>
              <a:spcBef>
                <a:spcPts val="800"/>
              </a:spcBef>
              <a:spcAft>
                <a:spcPts val="0"/>
              </a:spcAft>
              <a:buClr>
                <a:srgbClr val="000000"/>
              </a:buClr>
              <a:buSzPts val="700"/>
              <a:buChar char="•"/>
              <a:defRPr/>
            </a:lvl7pPr>
            <a:lvl8pPr indent="-273050" lvl="7" marL="3657600" rtl="0" algn="l">
              <a:lnSpc>
                <a:spcPct val="90000"/>
              </a:lnSpc>
              <a:spcBef>
                <a:spcPts val="800"/>
              </a:spcBef>
              <a:spcAft>
                <a:spcPts val="0"/>
              </a:spcAft>
              <a:buClr>
                <a:srgbClr val="000000"/>
              </a:buClr>
              <a:buSzPts val="700"/>
              <a:buChar char="•"/>
              <a:defRPr/>
            </a:lvl8pPr>
            <a:lvl9pPr indent="-273050" lvl="8" marL="4114800" rtl="0" algn="l">
              <a:lnSpc>
                <a:spcPct val="90000"/>
              </a:lnSpc>
              <a:spcBef>
                <a:spcPts val="800"/>
              </a:spcBef>
              <a:spcAft>
                <a:spcPts val="0"/>
              </a:spcAft>
              <a:buClr>
                <a:srgbClr val="000000"/>
              </a:buClr>
              <a:buSzPts val="700"/>
              <a:buChar char="•"/>
              <a:defRPr/>
            </a:lvl9pPr>
          </a:lstStyle>
          <a:p/>
        </p:txBody>
      </p:sp>
      <p:sp>
        <p:nvSpPr>
          <p:cNvPr id="98" name="Google Shape;98;p2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bg>
      <p:bgPr>
        <a:solidFill>
          <a:srgbClr val="FFFFFF"/>
        </a:solidFill>
      </p:bgPr>
    </p:bg>
    <p:spTree>
      <p:nvGrpSpPr>
        <p:cNvPr id="99" name="Shape 99"/>
        <p:cNvGrpSpPr/>
        <p:nvPr/>
      </p:nvGrpSpPr>
      <p:grpSpPr>
        <a:xfrm>
          <a:off x="0" y="0"/>
          <a:ext cx="0" cy="0"/>
          <a:chOff x="0" y="0"/>
          <a:chExt cx="0" cy="0"/>
        </a:xfrm>
      </p:grpSpPr>
      <p:sp>
        <p:nvSpPr>
          <p:cNvPr id="100" name="Google Shape;100;p26"/>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1pPr>
            <a:lvl2pPr lvl="1"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2pPr>
            <a:lvl3pPr lvl="2"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3pPr>
            <a:lvl4pPr lvl="3"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4pPr>
            <a:lvl5pPr lvl="4"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5pPr>
            <a:lvl6pPr lvl="5"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lvl="6"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lvl="7"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lvl="8"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101" name="Google Shape;101;p2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102" name="Shape 102"/>
        <p:cNvGrpSpPr/>
        <p:nvPr/>
      </p:nvGrpSpPr>
      <p:grpSpPr>
        <a:xfrm>
          <a:off x="0" y="0"/>
          <a:ext cx="0" cy="0"/>
          <a:chOff x="0" y="0"/>
          <a:chExt cx="0" cy="0"/>
        </a:xfrm>
      </p:grpSpPr>
      <p:sp>
        <p:nvSpPr>
          <p:cNvPr id="103" name="Google Shape;103;p27"/>
          <p:cNvSpPr txBox="1"/>
          <p:nvPr>
            <p:ph type="ctrTitle"/>
          </p:nvPr>
        </p:nvSpPr>
        <p:spPr>
          <a:xfrm>
            <a:off x="311708" y="744575"/>
            <a:ext cx="8520600" cy="2052600"/>
          </a:xfrm>
          <a:prstGeom prst="rect">
            <a:avLst/>
          </a:prstGeom>
        </p:spPr>
        <p:txBody>
          <a:bodyPr anchorCtr="0" anchor="b" bIns="34275" lIns="34275" spcFirstLastPara="1" rIns="342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 name="Google Shape;104;p27"/>
          <p:cNvSpPr txBox="1"/>
          <p:nvPr>
            <p:ph idx="1" type="subTitle"/>
          </p:nvPr>
        </p:nvSpPr>
        <p:spPr>
          <a:xfrm>
            <a:off x="311700" y="2834125"/>
            <a:ext cx="8520600" cy="792600"/>
          </a:xfrm>
          <a:prstGeom prst="rect">
            <a:avLst/>
          </a:prstGeom>
        </p:spPr>
        <p:txBody>
          <a:bodyPr anchorCtr="0" anchor="t" bIns="34275" lIns="34275" spcFirstLastPara="1" rIns="34275" wrap="square" tIns="34275">
            <a:noAutofit/>
          </a:bodyPr>
          <a:lstStyle>
            <a:lvl1pPr lvl="0" rtl="0" algn="ctr">
              <a:lnSpc>
                <a:spcPct val="100000"/>
              </a:lnSpc>
              <a:spcBef>
                <a:spcPts val="800"/>
              </a:spcBef>
              <a:spcAft>
                <a:spcPts val="0"/>
              </a:spcAft>
              <a:buSzPts val="2800"/>
              <a:buNone/>
              <a:defRPr sz="2800"/>
            </a:lvl1pPr>
            <a:lvl2pPr lvl="1" rtl="0" algn="ctr">
              <a:lnSpc>
                <a:spcPct val="100000"/>
              </a:lnSpc>
              <a:spcBef>
                <a:spcPts val="800"/>
              </a:spcBef>
              <a:spcAft>
                <a:spcPts val="0"/>
              </a:spcAft>
              <a:buSzPts val="2800"/>
              <a:buNone/>
              <a:defRPr sz="2800"/>
            </a:lvl2pPr>
            <a:lvl3pPr lvl="2" rtl="0" algn="ctr">
              <a:lnSpc>
                <a:spcPct val="100000"/>
              </a:lnSpc>
              <a:spcBef>
                <a:spcPts val="800"/>
              </a:spcBef>
              <a:spcAft>
                <a:spcPts val="0"/>
              </a:spcAft>
              <a:buSzPts val="2800"/>
              <a:buNone/>
              <a:defRPr sz="2800"/>
            </a:lvl3pPr>
            <a:lvl4pPr lvl="3" rtl="0" algn="ctr">
              <a:lnSpc>
                <a:spcPct val="100000"/>
              </a:lnSpc>
              <a:spcBef>
                <a:spcPts val="800"/>
              </a:spcBef>
              <a:spcAft>
                <a:spcPts val="0"/>
              </a:spcAft>
              <a:buSzPts val="2800"/>
              <a:buNone/>
              <a:defRPr sz="2800"/>
            </a:lvl4pPr>
            <a:lvl5pPr lvl="4" rtl="0" algn="ctr">
              <a:lnSpc>
                <a:spcPct val="100000"/>
              </a:lnSpc>
              <a:spcBef>
                <a:spcPts val="800"/>
              </a:spcBef>
              <a:spcAft>
                <a:spcPts val="0"/>
              </a:spcAft>
              <a:buSzPts val="2800"/>
              <a:buNone/>
              <a:defRPr sz="2800"/>
            </a:lvl5pPr>
            <a:lvl6pPr lvl="5" rtl="0" algn="ctr">
              <a:lnSpc>
                <a:spcPct val="100000"/>
              </a:lnSpc>
              <a:spcBef>
                <a:spcPts val="800"/>
              </a:spcBef>
              <a:spcAft>
                <a:spcPts val="0"/>
              </a:spcAft>
              <a:buSzPts val="2800"/>
              <a:buNone/>
              <a:defRPr sz="2800"/>
            </a:lvl6pPr>
            <a:lvl7pPr lvl="6" rtl="0" algn="ctr">
              <a:lnSpc>
                <a:spcPct val="100000"/>
              </a:lnSpc>
              <a:spcBef>
                <a:spcPts val="800"/>
              </a:spcBef>
              <a:spcAft>
                <a:spcPts val="0"/>
              </a:spcAft>
              <a:buSzPts val="2800"/>
              <a:buNone/>
              <a:defRPr sz="2800"/>
            </a:lvl7pPr>
            <a:lvl8pPr lvl="7" rtl="0" algn="ctr">
              <a:lnSpc>
                <a:spcPct val="100000"/>
              </a:lnSpc>
              <a:spcBef>
                <a:spcPts val="800"/>
              </a:spcBef>
              <a:spcAft>
                <a:spcPts val="0"/>
              </a:spcAft>
              <a:buSzPts val="2800"/>
              <a:buNone/>
              <a:defRPr sz="2800"/>
            </a:lvl8pPr>
            <a:lvl9pPr lvl="8" rtl="0" algn="ctr">
              <a:lnSpc>
                <a:spcPct val="100000"/>
              </a:lnSpc>
              <a:spcBef>
                <a:spcPts val="800"/>
              </a:spcBef>
              <a:spcAft>
                <a:spcPts val="0"/>
              </a:spcAft>
              <a:buSzPts val="2800"/>
              <a:buNone/>
              <a:defRPr sz="2800"/>
            </a:lvl9pPr>
          </a:lstStyle>
          <a:p/>
        </p:txBody>
      </p:sp>
      <p:sp>
        <p:nvSpPr>
          <p:cNvPr id="105" name="Google Shape;105;p27"/>
          <p:cNvSpPr txBox="1"/>
          <p:nvPr>
            <p:ph idx="12" type="sldNum"/>
          </p:nvPr>
        </p:nvSpPr>
        <p:spPr>
          <a:xfrm>
            <a:off x="8472458" y="4663217"/>
            <a:ext cx="548700" cy="393600"/>
          </a:xfrm>
          <a:prstGeom prst="rect">
            <a:avLst/>
          </a:prstGeom>
        </p:spPr>
        <p:txBody>
          <a:bodyPr anchorCtr="0" anchor="ctr" bIns="34275" lIns="34275" spcFirstLastPara="1" rIns="342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69056"/>
            <a:ext cx="8229600" cy="1131000"/>
          </a:xfrm>
          <a:prstGeom prst="rect">
            <a:avLst/>
          </a:prstGeom>
          <a:noFill/>
          <a:ln>
            <a:noFill/>
          </a:ln>
        </p:spPr>
        <p:txBody>
          <a:bodyPr anchorCtr="0" anchor="ctr" bIns="34275" lIns="34275" spcFirstLastPara="1" rIns="34275" wrap="square" tIns="34275">
            <a:noAutofit/>
          </a:bodyPr>
          <a:lstStyle>
            <a:lvl1pPr lvl="0"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9pPr>
          </a:lstStyle>
          <a:p/>
        </p:txBody>
      </p:sp>
      <p:sp>
        <p:nvSpPr>
          <p:cNvPr id="52" name="Google Shape;52;p13"/>
          <p:cNvSpPr txBox="1"/>
          <p:nvPr>
            <p:ph idx="1" type="body"/>
          </p:nvPr>
        </p:nvSpPr>
        <p:spPr>
          <a:xfrm>
            <a:off x="457200" y="1200150"/>
            <a:ext cx="8229600" cy="3943200"/>
          </a:xfrm>
          <a:prstGeom prst="rect">
            <a:avLst/>
          </a:prstGeom>
          <a:noFill/>
          <a:ln>
            <a:noFill/>
          </a:ln>
        </p:spPr>
        <p:txBody>
          <a:bodyPr anchorCtr="0" anchor="t" bIns="34275" lIns="34275" spcFirstLastPara="1" rIns="34275" wrap="square" tIns="34275">
            <a:noAutofit/>
          </a:bodyPr>
          <a:lstStyle>
            <a:lvl1pPr indent="-361950" lvl="0" marL="457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53" name="Google Shape;53;p13"/>
          <p:cNvSpPr txBox="1"/>
          <p:nvPr>
            <p:ph idx="12" type="sldNum"/>
          </p:nvPr>
        </p:nvSpPr>
        <p:spPr>
          <a:xfrm>
            <a:off x="8322127" y="4803219"/>
            <a:ext cx="193200" cy="2019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28"/>
          <p:cNvSpPr txBox="1"/>
          <p:nvPr/>
        </p:nvSpPr>
        <p:spPr>
          <a:xfrm>
            <a:off x="4421275" y="1464426"/>
            <a:ext cx="3356100" cy="7434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404040"/>
              </a:buClr>
              <a:buSzPts val="1400"/>
              <a:buFont typeface="Twentieth Century"/>
              <a:buNone/>
            </a:pPr>
            <a:r>
              <a:rPr b="1" lang="en" sz="3500">
                <a:solidFill>
                  <a:srgbClr val="404040"/>
                </a:solidFill>
                <a:latin typeface="Twentieth Century"/>
                <a:ea typeface="Twentieth Century"/>
                <a:cs typeface="Twentieth Century"/>
                <a:sym typeface="Twentieth Century"/>
              </a:rPr>
              <a:t>CAPITAL</a:t>
            </a:r>
            <a:endParaRPr b="1" sz="3500">
              <a:solidFill>
                <a:srgbClr val="404040"/>
              </a:solidFill>
              <a:latin typeface="Twentieth Century"/>
              <a:ea typeface="Twentieth Century"/>
              <a:cs typeface="Twentieth Century"/>
              <a:sym typeface="Twentieth Century"/>
            </a:endParaRPr>
          </a:p>
        </p:txBody>
      </p:sp>
      <p:pic>
        <p:nvPicPr>
          <p:cNvPr id="111" name="Google Shape;111;p28"/>
          <p:cNvPicPr preferRelativeResize="0"/>
          <p:nvPr/>
        </p:nvPicPr>
        <p:blipFill>
          <a:blip r:embed="rId3">
            <a:alphaModFix/>
          </a:blip>
          <a:stretch>
            <a:fillRect/>
          </a:stretch>
        </p:blipFill>
        <p:spPr>
          <a:xfrm>
            <a:off x="962650" y="1517626"/>
            <a:ext cx="3373198" cy="2108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29" name="Shape 229"/>
        <p:cNvGrpSpPr/>
        <p:nvPr/>
      </p:nvGrpSpPr>
      <p:grpSpPr>
        <a:xfrm>
          <a:off x="0" y="0"/>
          <a:ext cx="0" cy="0"/>
          <a:chOff x="0" y="0"/>
          <a:chExt cx="0" cy="0"/>
        </a:xfrm>
      </p:grpSpPr>
      <p:pic>
        <p:nvPicPr>
          <p:cNvPr id="230" name="Google Shape;230;p37"/>
          <p:cNvPicPr preferRelativeResize="0"/>
          <p:nvPr/>
        </p:nvPicPr>
        <p:blipFill>
          <a:blip r:embed="rId3">
            <a:alphaModFix/>
          </a:blip>
          <a:stretch>
            <a:fillRect/>
          </a:stretch>
        </p:blipFill>
        <p:spPr>
          <a:xfrm>
            <a:off x="492168" y="1585700"/>
            <a:ext cx="8527981" cy="3414925"/>
          </a:xfrm>
          <a:prstGeom prst="rect">
            <a:avLst/>
          </a:prstGeom>
          <a:noFill/>
          <a:ln>
            <a:noFill/>
          </a:ln>
        </p:spPr>
      </p:pic>
      <p:cxnSp>
        <p:nvCxnSpPr>
          <p:cNvPr id="231" name="Google Shape;231;p37"/>
          <p:cNvCxnSpPr/>
          <p:nvPr/>
        </p:nvCxnSpPr>
        <p:spPr>
          <a:xfrm>
            <a:off x="1238466" y="1512239"/>
            <a:ext cx="7926600" cy="9000"/>
          </a:xfrm>
          <a:prstGeom prst="straightConnector1">
            <a:avLst/>
          </a:prstGeom>
          <a:noFill/>
          <a:ln cap="flat" cmpd="sng" w="38100">
            <a:solidFill>
              <a:srgbClr val="A61C00"/>
            </a:solidFill>
            <a:prstDash val="solid"/>
            <a:round/>
            <a:headEnd len="sm" w="sm" type="none"/>
            <a:tailEnd len="sm" w="sm" type="none"/>
          </a:ln>
        </p:spPr>
      </p:cxnSp>
      <p:sp>
        <p:nvSpPr>
          <p:cNvPr id="232" name="Google Shape;232;p37"/>
          <p:cNvSpPr/>
          <p:nvPr/>
        </p:nvSpPr>
        <p:spPr>
          <a:xfrm>
            <a:off x="1225235" y="899900"/>
            <a:ext cx="378300" cy="397800"/>
          </a:xfrm>
          <a:prstGeom prst="roundRect">
            <a:avLst>
              <a:gd fmla="val 16667" name="adj"/>
            </a:avLst>
          </a:prstGeom>
          <a:no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A61C00"/>
                </a:solidFill>
                <a:latin typeface="Helvetica Neue"/>
                <a:ea typeface="Helvetica Neue"/>
                <a:cs typeface="Helvetica Neue"/>
                <a:sym typeface="Helvetica Neue"/>
              </a:rPr>
              <a:t>Q</a:t>
            </a:r>
            <a:endParaRPr b="1" sz="2000">
              <a:solidFill>
                <a:srgbClr val="A61C00"/>
              </a:solidFill>
              <a:latin typeface="Helvetica Neue"/>
              <a:ea typeface="Helvetica Neue"/>
              <a:cs typeface="Helvetica Neue"/>
              <a:sym typeface="Helvetica Neue"/>
            </a:endParaRPr>
          </a:p>
        </p:txBody>
      </p:sp>
      <p:sp>
        <p:nvSpPr>
          <p:cNvPr id="233" name="Google Shape;233;p37"/>
          <p:cNvSpPr/>
          <p:nvPr/>
        </p:nvSpPr>
        <p:spPr>
          <a:xfrm>
            <a:off x="1730270" y="899900"/>
            <a:ext cx="378300" cy="397800"/>
          </a:xfrm>
          <a:prstGeom prst="roundRect">
            <a:avLst>
              <a:gd fmla="val 16667" name="adj"/>
            </a:avLst>
          </a:prstGeom>
          <a:solidFill>
            <a:srgbClr val="A61C00"/>
          </a:solid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Helvetica Neue"/>
                <a:ea typeface="Helvetica Neue"/>
                <a:cs typeface="Helvetica Neue"/>
                <a:sym typeface="Helvetica Neue"/>
              </a:rPr>
              <a:t>U</a:t>
            </a:r>
            <a:endParaRPr b="1" sz="2000">
              <a:solidFill>
                <a:srgbClr val="FFFFFF"/>
              </a:solidFill>
              <a:latin typeface="Helvetica Neue"/>
              <a:ea typeface="Helvetica Neue"/>
              <a:cs typeface="Helvetica Neue"/>
              <a:sym typeface="Helvetica Neue"/>
            </a:endParaRPr>
          </a:p>
        </p:txBody>
      </p:sp>
      <p:sp>
        <p:nvSpPr>
          <p:cNvPr id="234" name="Google Shape;234;p37"/>
          <p:cNvSpPr/>
          <p:nvPr/>
        </p:nvSpPr>
        <p:spPr>
          <a:xfrm>
            <a:off x="2199760" y="899900"/>
            <a:ext cx="378300" cy="397800"/>
          </a:xfrm>
          <a:prstGeom prst="roundRect">
            <a:avLst>
              <a:gd fmla="val 16667" name="adj"/>
            </a:avLst>
          </a:prstGeom>
          <a:solidFill>
            <a:srgbClr val="A61C00"/>
          </a:solid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Helvetica Neue"/>
                <a:ea typeface="Helvetica Neue"/>
                <a:cs typeface="Helvetica Neue"/>
                <a:sym typeface="Helvetica Neue"/>
              </a:rPr>
              <a:t> </a:t>
            </a:r>
            <a:r>
              <a:rPr b="1" lang="en" sz="2000">
                <a:solidFill>
                  <a:srgbClr val="FFFFFF"/>
                </a:solidFill>
                <a:latin typeface="Helvetica Neue"/>
                <a:ea typeface="Helvetica Neue"/>
                <a:cs typeface="Helvetica Neue"/>
                <a:sym typeface="Helvetica Neue"/>
              </a:rPr>
              <a:t>I</a:t>
            </a:r>
            <a:endParaRPr b="1" sz="2000">
              <a:solidFill>
                <a:srgbClr val="FFFFFF"/>
              </a:solidFill>
              <a:latin typeface="Helvetica Neue"/>
              <a:ea typeface="Helvetica Neue"/>
              <a:cs typeface="Helvetica Neue"/>
              <a:sym typeface="Helvetica Neue"/>
            </a:endParaRPr>
          </a:p>
        </p:txBody>
      </p:sp>
      <p:sp>
        <p:nvSpPr>
          <p:cNvPr id="235" name="Google Shape;235;p37"/>
          <p:cNvSpPr/>
          <p:nvPr/>
        </p:nvSpPr>
        <p:spPr>
          <a:xfrm>
            <a:off x="2673121" y="899900"/>
            <a:ext cx="378300" cy="397800"/>
          </a:xfrm>
          <a:prstGeom prst="roundRect">
            <a:avLst>
              <a:gd fmla="val 16667" name="adj"/>
            </a:avLst>
          </a:prstGeom>
          <a:solidFill>
            <a:srgbClr val="A61C00"/>
          </a:solid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Helvetica Neue"/>
                <a:ea typeface="Helvetica Neue"/>
                <a:cs typeface="Helvetica Neue"/>
                <a:sym typeface="Helvetica Neue"/>
              </a:rPr>
              <a:t>Z</a:t>
            </a:r>
            <a:endParaRPr b="1" sz="2100">
              <a:solidFill>
                <a:srgbClr val="FFFFFF"/>
              </a:solidFill>
              <a:latin typeface="Helvetica Neue"/>
              <a:ea typeface="Helvetica Neue"/>
              <a:cs typeface="Helvetica Neue"/>
              <a:sym typeface="Helvetica Neue"/>
            </a:endParaRPr>
          </a:p>
        </p:txBody>
      </p:sp>
      <p:pic>
        <p:nvPicPr>
          <p:cNvPr id="236" name="Google Shape;236;p37"/>
          <p:cNvPicPr preferRelativeResize="0"/>
          <p:nvPr/>
        </p:nvPicPr>
        <p:blipFill>
          <a:blip r:embed="rId4">
            <a:alphaModFix/>
          </a:blip>
          <a:stretch>
            <a:fillRect/>
          </a:stretch>
        </p:blipFill>
        <p:spPr>
          <a:xfrm rot="724493">
            <a:off x="3229417" y="816016"/>
            <a:ext cx="513094" cy="5130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40" name="Shape 240"/>
        <p:cNvGrpSpPr/>
        <p:nvPr/>
      </p:nvGrpSpPr>
      <p:grpSpPr>
        <a:xfrm>
          <a:off x="0" y="0"/>
          <a:ext cx="0" cy="0"/>
          <a:chOff x="0" y="0"/>
          <a:chExt cx="0" cy="0"/>
        </a:xfrm>
      </p:grpSpPr>
      <p:pic>
        <p:nvPicPr>
          <p:cNvPr id="241" name="Google Shape;241;p38"/>
          <p:cNvPicPr preferRelativeResize="0"/>
          <p:nvPr/>
        </p:nvPicPr>
        <p:blipFill>
          <a:blip r:embed="rId3">
            <a:alphaModFix/>
          </a:blip>
          <a:stretch>
            <a:fillRect/>
          </a:stretch>
        </p:blipFill>
        <p:spPr>
          <a:xfrm>
            <a:off x="722100" y="1806575"/>
            <a:ext cx="6264974" cy="2508725"/>
          </a:xfrm>
          <a:prstGeom prst="rect">
            <a:avLst/>
          </a:prstGeom>
          <a:noFill/>
          <a:ln>
            <a:noFill/>
          </a:ln>
        </p:spPr>
      </p:pic>
      <p:cxnSp>
        <p:nvCxnSpPr>
          <p:cNvPr id="242" name="Google Shape;242;p38"/>
          <p:cNvCxnSpPr/>
          <p:nvPr/>
        </p:nvCxnSpPr>
        <p:spPr>
          <a:xfrm>
            <a:off x="1238466" y="1512239"/>
            <a:ext cx="7926600" cy="9000"/>
          </a:xfrm>
          <a:prstGeom prst="straightConnector1">
            <a:avLst/>
          </a:prstGeom>
          <a:noFill/>
          <a:ln cap="flat" cmpd="sng" w="38100">
            <a:solidFill>
              <a:srgbClr val="A61C00"/>
            </a:solidFill>
            <a:prstDash val="solid"/>
            <a:round/>
            <a:headEnd len="sm" w="sm" type="none"/>
            <a:tailEnd len="sm" w="sm" type="none"/>
          </a:ln>
        </p:spPr>
      </p:cxnSp>
      <p:sp>
        <p:nvSpPr>
          <p:cNvPr id="243" name="Google Shape;243;p38"/>
          <p:cNvSpPr/>
          <p:nvPr/>
        </p:nvSpPr>
        <p:spPr>
          <a:xfrm>
            <a:off x="1225235" y="899900"/>
            <a:ext cx="378300" cy="397800"/>
          </a:xfrm>
          <a:prstGeom prst="roundRect">
            <a:avLst>
              <a:gd fmla="val 16667" name="adj"/>
            </a:avLst>
          </a:prstGeom>
          <a:no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A61C00"/>
                </a:solidFill>
                <a:latin typeface="Helvetica Neue"/>
                <a:ea typeface="Helvetica Neue"/>
                <a:cs typeface="Helvetica Neue"/>
                <a:sym typeface="Helvetica Neue"/>
              </a:rPr>
              <a:t>Q</a:t>
            </a:r>
            <a:endParaRPr b="1" sz="2000">
              <a:solidFill>
                <a:srgbClr val="A61C00"/>
              </a:solidFill>
              <a:latin typeface="Helvetica Neue"/>
              <a:ea typeface="Helvetica Neue"/>
              <a:cs typeface="Helvetica Neue"/>
              <a:sym typeface="Helvetica Neue"/>
            </a:endParaRPr>
          </a:p>
        </p:txBody>
      </p:sp>
      <p:sp>
        <p:nvSpPr>
          <p:cNvPr id="244" name="Google Shape;244;p38"/>
          <p:cNvSpPr/>
          <p:nvPr/>
        </p:nvSpPr>
        <p:spPr>
          <a:xfrm>
            <a:off x="1730270" y="899900"/>
            <a:ext cx="378300" cy="397800"/>
          </a:xfrm>
          <a:prstGeom prst="roundRect">
            <a:avLst>
              <a:gd fmla="val 16667" name="adj"/>
            </a:avLst>
          </a:prstGeom>
          <a:solidFill>
            <a:srgbClr val="A61C00"/>
          </a:solid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Helvetica Neue"/>
                <a:ea typeface="Helvetica Neue"/>
                <a:cs typeface="Helvetica Neue"/>
                <a:sym typeface="Helvetica Neue"/>
              </a:rPr>
              <a:t>U</a:t>
            </a:r>
            <a:endParaRPr b="1" sz="2000">
              <a:solidFill>
                <a:srgbClr val="FFFFFF"/>
              </a:solidFill>
              <a:latin typeface="Helvetica Neue"/>
              <a:ea typeface="Helvetica Neue"/>
              <a:cs typeface="Helvetica Neue"/>
              <a:sym typeface="Helvetica Neue"/>
            </a:endParaRPr>
          </a:p>
        </p:txBody>
      </p:sp>
      <p:sp>
        <p:nvSpPr>
          <p:cNvPr id="245" name="Google Shape;245;p38"/>
          <p:cNvSpPr/>
          <p:nvPr/>
        </p:nvSpPr>
        <p:spPr>
          <a:xfrm>
            <a:off x="2199760" y="899900"/>
            <a:ext cx="378300" cy="397800"/>
          </a:xfrm>
          <a:prstGeom prst="roundRect">
            <a:avLst>
              <a:gd fmla="val 16667" name="adj"/>
            </a:avLst>
          </a:prstGeom>
          <a:solidFill>
            <a:srgbClr val="A61C00"/>
          </a:solid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Helvetica Neue"/>
                <a:ea typeface="Helvetica Neue"/>
                <a:cs typeface="Helvetica Neue"/>
                <a:sym typeface="Helvetica Neue"/>
              </a:rPr>
              <a:t> </a:t>
            </a:r>
            <a:r>
              <a:rPr b="1" lang="en" sz="2000">
                <a:solidFill>
                  <a:srgbClr val="FFFFFF"/>
                </a:solidFill>
                <a:latin typeface="Helvetica Neue"/>
                <a:ea typeface="Helvetica Neue"/>
                <a:cs typeface="Helvetica Neue"/>
                <a:sym typeface="Helvetica Neue"/>
              </a:rPr>
              <a:t>I</a:t>
            </a:r>
            <a:endParaRPr b="1" sz="2000">
              <a:solidFill>
                <a:srgbClr val="FFFFFF"/>
              </a:solidFill>
              <a:latin typeface="Helvetica Neue"/>
              <a:ea typeface="Helvetica Neue"/>
              <a:cs typeface="Helvetica Neue"/>
              <a:sym typeface="Helvetica Neue"/>
            </a:endParaRPr>
          </a:p>
        </p:txBody>
      </p:sp>
      <p:sp>
        <p:nvSpPr>
          <p:cNvPr id="246" name="Google Shape;246;p38"/>
          <p:cNvSpPr/>
          <p:nvPr/>
        </p:nvSpPr>
        <p:spPr>
          <a:xfrm>
            <a:off x="2673121" y="899900"/>
            <a:ext cx="378300" cy="397800"/>
          </a:xfrm>
          <a:prstGeom prst="roundRect">
            <a:avLst>
              <a:gd fmla="val 16667" name="adj"/>
            </a:avLst>
          </a:prstGeom>
          <a:solidFill>
            <a:srgbClr val="A61C00"/>
          </a:solid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Helvetica Neue"/>
                <a:ea typeface="Helvetica Neue"/>
                <a:cs typeface="Helvetica Neue"/>
                <a:sym typeface="Helvetica Neue"/>
              </a:rPr>
              <a:t>Z</a:t>
            </a:r>
            <a:endParaRPr b="1" sz="2100">
              <a:solidFill>
                <a:srgbClr val="FFFFFF"/>
              </a:solidFill>
              <a:latin typeface="Helvetica Neue"/>
              <a:ea typeface="Helvetica Neue"/>
              <a:cs typeface="Helvetica Neue"/>
              <a:sym typeface="Helvetica Neue"/>
            </a:endParaRPr>
          </a:p>
        </p:txBody>
      </p:sp>
      <p:pic>
        <p:nvPicPr>
          <p:cNvPr id="247" name="Google Shape;247;p38"/>
          <p:cNvPicPr preferRelativeResize="0"/>
          <p:nvPr/>
        </p:nvPicPr>
        <p:blipFill>
          <a:blip r:embed="rId4">
            <a:alphaModFix/>
          </a:blip>
          <a:stretch>
            <a:fillRect/>
          </a:stretch>
        </p:blipFill>
        <p:spPr>
          <a:xfrm rot="724493">
            <a:off x="3229417" y="816016"/>
            <a:ext cx="513094" cy="5130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51" name="Shape 251"/>
        <p:cNvGrpSpPr/>
        <p:nvPr/>
      </p:nvGrpSpPr>
      <p:grpSpPr>
        <a:xfrm>
          <a:off x="0" y="0"/>
          <a:ext cx="0" cy="0"/>
          <a:chOff x="0" y="0"/>
          <a:chExt cx="0" cy="0"/>
        </a:xfrm>
      </p:grpSpPr>
      <p:pic>
        <p:nvPicPr>
          <p:cNvPr id="252" name="Google Shape;252;p39"/>
          <p:cNvPicPr preferRelativeResize="0"/>
          <p:nvPr/>
        </p:nvPicPr>
        <p:blipFill>
          <a:blip r:embed="rId3">
            <a:alphaModFix/>
          </a:blip>
          <a:stretch>
            <a:fillRect/>
          </a:stretch>
        </p:blipFill>
        <p:spPr>
          <a:xfrm>
            <a:off x="805663" y="1704013"/>
            <a:ext cx="5856274" cy="2345075"/>
          </a:xfrm>
          <a:prstGeom prst="rect">
            <a:avLst/>
          </a:prstGeom>
          <a:noFill/>
          <a:ln>
            <a:noFill/>
          </a:ln>
        </p:spPr>
      </p:pic>
      <p:cxnSp>
        <p:nvCxnSpPr>
          <p:cNvPr id="253" name="Google Shape;253;p39"/>
          <p:cNvCxnSpPr/>
          <p:nvPr/>
        </p:nvCxnSpPr>
        <p:spPr>
          <a:xfrm>
            <a:off x="1238466" y="1512239"/>
            <a:ext cx="7926600" cy="9000"/>
          </a:xfrm>
          <a:prstGeom prst="straightConnector1">
            <a:avLst/>
          </a:prstGeom>
          <a:noFill/>
          <a:ln cap="flat" cmpd="sng" w="38100">
            <a:solidFill>
              <a:srgbClr val="A61C00"/>
            </a:solidFill>
            <a:prstDash val="solid"/>
            <a:round/>
            <a:headEnd len="sm" w="sm" type="none"/>
            <a:tailEnd len="sm" w="sm" type="none"/>
          </a:ln>
        </p:spPr>
      </p:cxnSp>
      <p:sp>
        <p:nvSpPr>
          <p:cNvPr id="254" name="Google Shape;254;p39"/>
          <p:cNvSpPr/>
          <p:nvPr/>
        </p:nvSpPr>
        <p:spPr>
          <a:xfrm>
            <a:off x="1225235" y="899900"/>
            <a:ext cx="378300" cy="397800"/>
          </a:xfrm>
          <a:prstGeom prst="roundRect">
            <a:avLst>
              <a:gd fmla="val 16667" name="adj"/>
            </a:avLst>
          </a:prstGeom>
          <a:no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A61C00"/>
                </a:solidFill>
                <a:latin typeface="Helvetica Neue"/>
                <a:ea typeface="Helvetica Neue"/>
                <a:cs typeface="Helvetica Neue"/>
                <a:sym typeface="Helvetica Neue"/>
              </a:rPr>
              <a:t>Q</a:t>
            </a:r>
            <a:endParaRPr b="1" sz="2000">
              <a:solidFill>
                <a:srgbClr val="A61C00"/>
              </a:solidFill>
              <a:latin typeface="Helvetica Neue"/>
              <a:ea typeface="Helvetica Neue"/>
              <a:cs typeface="Helvetica Neue"/>
              <a:sym typeface="Helvetica Neue"/>
            </a:endParaRPr>
          </a:p>
        </p:txBody>
      </p:sp>
      <p:sp>
        <p:nvSpPr>
          <p:cNvPr id="255" name="Google Shape;255;p39"/>
          <p:cNvSpPr/>
          <p:nvPr/>
        </p:nvSpPr>
        <p:spPr>
          <a:xfrm>
            <a:off x="1730270" y="899900"/>
            <a:ext cx="378300" cy="397800"/>
          </a:xfrm>
          <a:prstGeom prst="roundRect">
            <a:avLst>
              <a:gd fmla="val 16667" name="adj"/>
            </a:avLst>
          </a:prstGeom>
          <a:solidFill>
            <a:srgbClr val="A61C00"/>
          </a:solid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Helvetica Neue"/>
                <a:ea typeface="Helvetica Neue"/>
                <a:cs typeface="Helvetica Neue"/>
                <a:sym typeface="Helvetica Neue"/>
              </a:rPr>
              <a:t>U</a:t>
            </a:r>
            <a:endParaRPr b="1" sz="2000">
              <a:solidFill>
                <a:srgbClr val="FFFFFF"/>
              </a:solidFill>
              <a:latin typeface="Helvetica Neue"/>
              <a:ea typeface="Helvetica Neue"/>
              <a:cs typeface="Helvetica Neue"/>
              <a:sym typeface="Helvetica Neue"/>
            </a:endParaRPr>
          </a:p>
        </p:txBody>
      </p:sp>
      <p:sp>
        <p:nvSpPr>
          <p:cNvPr id="256" name="Google Shape;256;p39"/>
          <p:cNvSpPr/>
          <p:nvPr/>
        </p:nvSpPr>
        <p:spPr>
          <a:xfrm>
            <a:off x="2199760" y="899900"/>
            <a:ext cx="378300" cy="397800"/>
          </a:xfrm>
          <a:prstGeom prst="roundRect">
            <a:avLst>
              <a:gd fmla="val 16667" name="adj"/>
            </a:avLst>
          </a:prstGeom>
          <a:solidFill>
            <a:srgbClr val="A61C00"/>
          </a:solid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Helvetica Neue"/>
                <a:ea typeface="Helvetica Neue"/>
                <a:cs typeface="Helvetica Neue"/>
                <a:sym typeface="Helvetica Neue"/>
              </a:rPr>
              <a:t> </a:t>
            </a:r>
            <a:r>
              <a:rPr b="1" lang="en" sz="2000">
                <a:solidFill>
                  <a:srgbClr val="FFFFFF"/>
                </a:solidFill>
                <a:latin typeface="Helvetica Neue"/>
                <a:ea typeface="Helvetica Neue"/>
                <a:cs typeface="Helvetica Neue"/>
                <a:sym typeface="Helvetica Neue"/>
              </a:rPr>
              <a:t>I</a:t>
            </a:r>
            <a:endParaRPr b="1" sz="2000">
              <a:solidFill>
                <a:srgbClr val="FFFFFF"/>
              </a:solidFill>
              <a:latin typeface="Helvetica Neue"/>
              <a:ea typeface="Helvetica Neue"/>
              <a:cs typeface="Helvetica Neue"/>
              <a:sym typeface="Helvetica Neue"/>
            </a:endParaRPr>
          </a:p>
        </p:txBody>
      </p:sp>
      <p:sp>
        <p:nvSpPr>
          <p:cNvPr id="257" name="Google Shape;257;p39"/>
          <p:cNvSpPr/>
          <p:nvPr/>
        </p:nvSpPr>
        <p:spPr>
          <a:xfrm>
            <a:off x="2673121" y="899900"/>
            <a:ext cx="378300" cy="397800"/>
          </a:xfrm>
          <a:prstGeom prst="roundRect">
            <a:avLst>
              <a:gd fmla="val 16667" name="adj"/>
            </a:avLst>
          </a:prstGeom>
          <a:solidFill>
            <a:srgbClr val="A61C00"/>
          </a:solid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Helvetica Neue"/>
                <a:ea typeface="Helvetica Neue"/>
                <a:cs typeface="Helvetica Neue"/>
                <a:sym typeface="Helvetica Neue"/>
              </a:rPr>
              <a:t>Z</a:t>
            </a:r>
            <a:endParaRPr b="1" sz="2100">
              <a:solidFill>
                <a:srgbClr val="FFFFFF"/>
              </a:solidFill>
              <a:latin typeface="Helvetica Neue"/>
              <a:ea typeface="Helvetica Neue"/>
              <a:cs typeface="Helvetica Neue"/>
              <a:sym typeface="Helvetica Neue"/>
            </a:endParaRPr>
          </a:p>
        </p:txBody>
      </p:sp>
      <p:pic>
        <p:nvPicPr>
          <p:cNvPr id="258" name="Google Shape;258;p39"/>
          <p:cNvPicPr preferRelativeResize="0"/>
          <p:nvPr/>
        </p:nvPicPr>
        <p:blipFill>
          <a:blip r:embed="rId4">
            <a:alphaModFix/>
          </a:blip>
          <a:stretch>
            <a:fillRect/>
          </a:stretch>
        </p:blipFill>
        <p:spPr>
          <a:xfrm rot="724493">
            <a:off x="3229417" y="816016"/>
            <a:ext cx="513094" cy="5130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262" name="Shape 262"/>
        <p:cNvGrpSpPr/>
        <p:nvPr/>
      </p:nvGrpSpPr>
      <p:grpSpPr>
        <a:xfrm>
          <a:off x="0" y="0"/>
          <a:ext cx="0" cy="0"/>
          <a:chOff x="0" y="0"/>
          <a:chExt cx="0" cy="0"/>
        </a:xfrm>
      </p:grpSpPr>
      <p:grpSp>
        <p:nvGrpSpPr>
          <p:cNvPr id="263" name="Google Shape;263;p40"/>
          <p:cNvGrpSpPr/>
          <p:nvPr/>
        </p:nvGrpSpPr>
        <p:grpSpPr>
          <a:xfrm>
            <a:off x="3727963" y="4764808"/>
            <a:ext cx="1845848" cy="203762"/>
            <a:chOff x="-1" y="-1"/>
            <a:chExt cx="8281058" cy="903600"/>
          </a:xfrm>
        </p:grpSpPr>
        <p:sp>
          <p:nvSpPr>
            <p:cNvPr id="264" name="Google Shape;264;p40"/>
            <p:cNvSpPr/>
            <p:nvPr/>
          </p:nvSpPr>
          <p:spPr>
            <a:xfrm>
              <a:off x="-1" y="-1"/>
              <a:ext cx="903600" cy="903600"/>
            </a:xfrm>
            <a:prstGeom prst="ellipse">
              <a:avLst/>
            </a:prstGeom>
            <a:solidFill>
              <a:srgbClr val="FF5969"/>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5" name="Google Shape;265;p40"/>
            <p:cNvSpPr/>
            <p:nvPr/>
          </p:nvSpPr>
          <p:spPr>
            <a:xfrm>
              <a:off x="1475959" y="-1"/>
              <a:ext cx="903600" cy="903600"/>
            </a:xfrm>
            <a:prstGeom prst="ellipse">
              <a:avLst/>
            </a:prstGeom>
            <a:solidFill>
              <a:srgbClr val="52CBB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6" name="Google Shape;266;p40"/>
            <p:cNvSpPr/>
            <p:nvPr/>
          </p:nvSpPr>
          <p:spPr>
            <a:xfrm>
              <a:off x="2950191" y="-1"/>
              <a:ext cx="903600" cy="903600"/>
            </a:xfrm>
            <a:prstGeom prst="ellipse">
              <a:avLst/>
            </a:prstGeom>
            <a:solidFill>
              <a:srgbClr val="FEC63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7" name="Google Shape;267;p40"/>
            <p:cNvSpPr/>
            <p:nvPr/>
          </p:nvSpPr>
          <p:spPr>
            <a:xfrm>
              <a:off x="4424424" y="-1"/>
              <a:ext cx="903600" cy="903600"/>
            </a:xfrm>
            <a:prstGeom prst="ellipse">
              <a:avLst/>
            </a:prstGeom>
            <a:solidFill>
              <a:srgbClr val="5D737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8" name="Google Shape;268;p40"/>
            <p:cNvSpPr/>
            <p:nvPr/>
          </p:nvSpPr>
          <p:spPr>
            <a:xfrm>
              <a:off x="5900938" y="-1"/>
              <a:ext cx="903600" cy="903600"/>
            </a:xfrm>
            <a:prstGeom prst="ellipse">
              <a:avLst/>
            </a:prstGeom>
            <a:solidFill>
              <a:srgbClr val="92D05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9" name="Google Shape;269;p40"/>
            <p:cNvSpPr/>
            <p:nvPr/>
          </p:nvSpPr>
          <p:spPr>
            <a:xfrm>
              <a:off x="7377457" y="-1"/>
              <a:ext cx="903600" cy="903600"/>
            </a:xfrm>
            <a:prstGeom prst="ellipse">
              <a:avLst/>
            </a:prstGeom>
            <a:solidFill>
              <a:srgbClr val="00A0A8"/>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sp>
        <p:nvSpPr>
          <p:cNvPr id="270" name="Google Shape;270;p40"/>
          <p:cNvSpPr/>
          <p:nvPr/>
        </p:nvSpPr>
        <p:spPr>
          <a:xfrm>
            <a:off x="0" y="-2419"/>
            <a:ext cx="9171300" cy="917100"/>
          </a:xfrm>
          <a:prstGeom prst="rect">
            <a:avLst/>
          </a:prstGeom>
          <a:solidFill>
            <a:srgbClr val="078DD1"/>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71" name="Google Shape;271;p40"/>
          <p:cNvSpPr txBox="1"/>
          <p:nvPr/>
        </p:nvSpPr>
        <p:spPr>
          <a:xfrm>
            <a:off x="1769850" y="4712484"/>
            <a:ext cx="1474800" cy="314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B7B7B7"/>
                </a:solidFill>
                <a:latin typeface="Calibri"/>
                <a:ea typeface="Calibri"/>
                <a:cs typeface="Calibri"/>
                <a:sym typeface="Calibri"/>
              </a:rPr>
              <a:t>Ejaj-Ur-Rahaman</a:t>
            </a:r>
            <a:endParaRPr b="0" i="0" sz="1400" u="none" cap="none" strike="noStrike">
              <a:solidFill>
                <a:srgbClr val="B7B7B7"/>
              </a:solidFill>
              <a:latin typeface="Calibri"/>
              <a:ea typeface="Calibri"/>
              <a:cs typeface="Calibri"/>
              <a:sym typeface="Calibri"/>
            </a:endParaRPr>
          </a:p>
        </p:txBody>
      </p:sp>
      <p:sp>
        <p:nvSpPr>
          <p:cNvPr id="272" name="Google Shape;272;p40"/>
          <p:cNvSpPr txBox="1"/>
          <p:nvPr/>
        </p:nvSpPr>
        <p:spPr>
          <a:xfrm>
            <a:off x="1337000" y="1407100"/>
            <a:ext cx="6603600" cy="2038200"/>
          </a:xfrm>
          <a:prstGeom prst="rect">
            <a:avLst/>
          </a:prstGeom>
          <a:noFill/>
          <a:ln>
            <a:noFill/>
          </a:ln>
        </p:spPr>
        <p:txBody>
          <a:bodyPr anchorCtr="0" anchor="t" bIns="34275" lIns="34275" spcFirstLastPara="1" rIns="34275" wrap="square" tIns="34275">
            <a:noAutofit/>
          </a:bodyPr>
          <a:lstStyle/>
          <a:p>
            <a:pPr indent="0" lvl="0" marL="0" rtl="0" algn="just">
              <a:spcBef>
                <a:spcPts val="0"/>
              </a:spcBef>
              <a:spcAft>
                <a:spcPts val="0"/>
              </a:spcAft>
              <a:buClr>
                <a:srgbClr val="52CBBE"/>
              </a:buClr>
              <a:buSzPts val="3100"/>
              <a:buFont typeface="Twentieth Century"/>
              <a:buNone/>
            </a:pPr>
            <a:r>
              <a:rPr lang="en" sz="1800">
                <a:solidFill>
                  <a:srgbClr val="3D85C6"/>
                </a:solidFill>
              </a:rPr>
              <a:t>For more clarity :</a:t>
            </a:r>
            <a:endParaRPr sz="1800">
              <a:solidFill>
                <a:srgbClr val="3D85C6"/>
              </a:solidFill>
            </a:endParaRPr>
          </a:p>
          <a:p>
            <a:pPr indent="0" lvl="0" marL="0" rtl="0" algn="just">
              <a:spcBef>
                <a:spcPts val="0"/>
              </a:spcBef>
              <a:spcAft>
                <a:spcPts val="0"/>
              </a:spcAft>
              <a:buClr>
                <a:srgbClr val="52CBBE"/>
              </a:buClr>
              <a:buSzPts val="3100"/>
              <a:buFont typeface="Twentieth Century"/>
              <a:buNone/>
            </a:pPr>
            <a:r>
              <a:t/>
            </a:r>
            <a:endParaRPr sz="1800">
              <a:solidFill>
                <a:srgbClr val="3D85C6"/>
              </a:solidFill>
            </a:endParaRPr>
          </a:p>
          <a:p>
            <a:pPr indent="0" lvl="0" marL="0" rtl="0" algn="just">
              <a:spcBef>
                <a:spcPts val="0"/>
              </a:spcBef>
              <a:spcAft>
                <a:spcPts val="0"/>
              </a:spcAft>
              <a:buClr>
                <a:srgbClr val="52CBBE"/>
              </a:buClr>
              <a:buSzPts val="3100"/>
              <a:buFont typeface="Twentieth Century"/>
              <a:buNone/>
            </a:pPr>
            <a:r>
              <a:rPr lang="en" sz="1800">
                <a:solidFill>
                  <a:srgbClr val="3D85C6"/>
                </a:solidFill>
              </a:rPr>
              <a:t>Owner starts business by investing money. The money is capital for the business. Owner can invest additional assets e.g. equipment to business so it is also capital for the business. Anytime any asset  given by the owner is capital. </a:t>
            </a:r>
            <a:endParaRPr sz="1800"/>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115" name="Shape 115"/>
        <p:cNvGrpSpPr/>
        <p:nvPr/>
      </p:nvGrpSpPr>
      <p:grpSpPr>
        <a:xfrm>
          <a:off x="0" y="0"/>
          <a:ext cx="0" cy="0"/>
          <a:chOff x="0" y="0"/>
          <a:chExt cx="0" cy="0"/>
        </a:xfrm>
      </p:grpSpPr>
      <p:grpSp>
        <p:nvGrpSpPr>
          <p:cNvPr id="116" name="Google Shape;116;p29"/>
          <p:cNvGrpSpPr/>
          <p:nvPr/>
        </p:nvGrpSpPr>
        <p:grpSpPr>
          <a:xfrm>
            <a:off x="3727963" y="4764808"/>
            <a:ext cx="1845848" cy="203762"/>
            <a:chOff x="-1" y="-1"/>
            <a:chExt cx="8281058" cy="903600"/>
          </a:xfrm>
        </p:grpSpPr>
        <p:sp>
          <p:nvSpPr>
            <p:cNvPr id="117" name="Google Shape;117;p29"/>
            <p:cNvSpPr/>
            <p:nvPr/>
          </p:nvSpPr>
          <p:spPr>
            <a:xfrm>
              <a:off x="-1" y="-1"/>
              <a:ext cx="903600" cy="903600"/>
            </a:xfrm>
            <a:prstGeom prst="ellipse">
              <a:avLst/>
            </a:prstGeom>
            <a:solidFill>
              <a:srgbClr val="FF5969"/>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8" name="Google Shape;118;p29"/>
            <p:cNvSpPr/>
            <p:nvPr/>
          </p:nvSpPr>
          <p:spPr>
            <a:xfrm>
              <a:off x="1475959" y="-1"/>
              <a:ext cx="903600" cy="903600"/>
            </a:xfrm>
            <a:prstGeom prst="ellipse">
              <a:avLst/>
            </a:prstGeom>
            <a:solidFill>
              <a:srgbClr val="52CBB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9" name="Google Shape;119;p29"/>
            <p:cNvSpPr/>
            <p:nvPr/>
          </p:nvSpPr>
          <p:spPr>
            <a:xfrm>
              <a:off x="2950191" y="-1"/>
              <a:ext cx="903600" cy="903600"/>
            </a:xfrm>
            <a:prstGeom prst="ellipse">
              <a:avLst/>
            </a:prstGeom>
            <a:solidFill>
              <a:srgbClr val="FEC63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0" name="Google Shape;120;p29"/>
            <p:cNvSpPr/>
            <p:nvPr/>
          </p:nvSpPr>
          <p:spPr>
            <a:xfrm>
              <a:off x="4424424" y="-1"/>
              <a:ext cx="903600" cy="903600"/>
            </a:xfrm>
            <a:prstGeom prst="ellipse">
              <a:avLst/>
            </a:prstGeom>
            <a:solidFill>
              <a:srgbClr val="5D737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1" name="Google Shape;121;p29"/>
            <p:cNvSpPr/>
            <p:nvPr/>
          </p:nvSpPr>
          <p:spPr>
            <a:xfrm>
              <a:off x="5900938" y="-1"/>
              <a:ext cx="903600" cy="903600"/>
            </a:xfrm>
            <a:prstGeom prst="ellipse">
              <a:avLst/>
            </a:prstGeom>
            <a:solidFill>
              <a:srgbClr val="92D05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2" name="Google Shape;122;p29"/>
            <p:cNvSpPr/>
            <p:nvPr/>
          </p:nvSpPr>
          <p:spPr>
            <a:xfrm>
              <a:off x="7377457" y="-1"/>
              <a:ext cx="903600" cy="903600"/>
            </a:xfrm>
            <a:prstGeom prst="ellipse">
              <a:avLst/>
            </a:prstGeom>
            <a:solidFill>
              <a:srgbClr val="00A0A8"/>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sp>
        <p:nvSpPr>
          <p:cNvPr id="123" name="Google Shape;123;p29"/>
          <p:cNvSpPr txBox="1"/>
          <p:nvPr/>
        </p:nvSpPr>
        <p:spPr>
          <a:xfrm>
            <a:off x="1336997" y="1521966"/>
            <a:ext cx="6994800" cy="492300"/>
          </a:xfrm>
          <a:prstGeom prst="rect">
            <a:avLst/>
          </a:prstGeom>
          <a:noFill/>
          <a:ln>
            <a:noFill/>
          </a:ln>
        </p:spPr>
        <p:txBody>
          <a:bodyPr anchorCtr="0" anchor="ctr" bIns="34275" lIns="34275" spcFirstLastPara="1" rIns="34275" wrap="square" tIns="34275">
            <a:noAutofit/>
          </a:bodyPr>
          <a:lstStyle/>
          <a:p>
            <a:pPr indent="0" lvl="0" marL="0" rtl="0" algn="just">
              <a:spcBef>
                <a:spcPts val="0"/>
              </a:spcBef>
              <a:spcAft>
                <a:spcPts val="0"/>
              </a:spcAft>
              <a:buClr>
                <a:srgbClr val="52CBBE"/>
              </a:buClr>
              <a:buSzPts val="3100"/>
              <a:buFont typeface="Twentieth Century"/>
              <a:buNone/>
            </a:pPr>
            <a:r>
              <a:rPr b="1" lang="en" sz="2100">
                <a:solidFill>
                  <a:srgbClr val="3D85C6"/>
                </a:solidFill>
              </a:rPr>
              <a:t>What is capital in accounting</a:t>
            </a:r>
            <a:endParaRPr b="1" sz="2200">
              <a:solidFill>
                <a:srgbClr val="3D85C6"/>
              </a:solidFill>
            </a:endParaRPr>
          </a:p>
        </p:txBody>
      </p:sp>
      <p:sp>
        <p:nvSpPr>
          <p:cNvPr id="124" name="Google Shape;124;p29"/>
          <p:cNvSpPr/>
          <p:nvPr/>
        </p:nvSpPr>
        <p:spPr>
          <a:xfrm>
            <a:off x="0" y="-2419"/>
            <a:ext cx="9171300" cy="917100"/>
          </a:xfrm>
          <a:prstGeom prst="rect">
            <a:avLst/>
          </a:prstGeom>
          <a:solidFill>
            <a:srgbClr val="078DD1"/>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25" name="Google Shape;125;p29"/>
          <p:cNvSpPr txBox="1"/>
          <p:nvPr/>
        </p:nvSpPr>
        <p:spPr>
          <a:xfrm>
            <a:off x="1769850" y="4712484"/>
            <a:ext cx="1474800" cy="314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B7B7B7"/>
                </a:solidFill>
                <a:latin typeface="Calibri"/>
                <a:ea typeface="Calibri"/>
                <a:cs typeface="Calibri"/>
                <a:sym typeface="Calibri"/>
              </a:rPr>
              <a:t>Ejaj-Ur-Rahaman</a:t>
            </a:r>
            <a:endParaRPr b="0" i="0" sz="1400" u="none" cap="none" strike="noStrike">
              <a:solidFill>
                <a:srgbClr val="B7B7B7"/>
              </a:solidFill>
              <a:latin typeface="Calibri"/>
              <a:ea typeface="Calibri"/>
              <a:cs typeface="Calibri"/>
              <a:sym typeface="Calibri"/>
            </a:endParaRPr>
          </a:p>
        </p:txBody>
      </p:sp>
      <p:sp>
        <p:nvSpPr>
          <p:cNvPr id="126" name="Google Shape;126;p29"/>
          <p:cNvSpPr txBox="1"/>
          <p:nvPr/>
        </p:nvSpPr>
        <p:spPr>
          <a:xfrm>
            <a:off x="1337000" y="2184300"/>
            <a:ext cx="6603600" cy="1565700"/>
          </a:xfrm>
          <a:prstGeom prst="rect">
            <a:avLst/>
          </a:prstGeom>
          <a:noFill/>
          <a:ln>
            <a:noFill/>
          </a:ln>
        </p:spPr>
        <p:txBody>
          <a:bodyPr anchorCtr="0" anchor="t" bIns="34275" lIns="34275" spcFirstLastPara="1" rIns="34275" wrap="square" tIns="34275">
            <a:noAutofit/>
          </a:bodyPr>
          <a:lstStyle/>
          <a:p>
            <a:pPr indent="0" lvl="0" marL="0" rtl="0" algn="just">
              <a:spcBef>
                <a:spcPts val="0"/>
              </a:spcBef>
              <a:spcAft>
                <a:spcPts val="0"/>
              </a:spcAft>
              <a:buClr>
                <a:srgbClr val="52CBBE"/>
              </a:buClr>
              <a:buSzPts val="3100"/>
              <a:buFont typeface="Twentieth Century"/>
              <a:buNone/>
            </a:pPr>
            <a:r>
              <a:rPr lang="en" sz="2100"/>
              <a:t>Capital is any resources/assets </a:t>
            </a:r>
            <a:r>
              <a:rPr lang="en" sz="2100"/>
              <a:t>received</a:t>
            </a:r>
            <a:r>
              <a:rPr lang="en" sz="2100"/>
              <a:t> from the owner to use for the business.</a:t>
            </a:r>
            <a:endParaRPr sz="2100"/>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130" name="Shape 130"/>
        <p:cNvGrpSpPr/>
        <p:nvPr/>
      </p:nvGrpSpPr>
      <p:grpSpPr>
        <a:xfrm>
          <a:off x="0" y="0"/>
          <a:ext cx="0" cy="0"/>
          <a:chOff x="0" y="0"/>
          <a:chExt cx="0" cy="0"/>
        </a:xfrm>
      </p:grpSpPr>
      <p:grpSp>
        <p:nvGrpSpPr>
          <p:cNvPr id="131" name="Google Shape;131;p30"/>
          <p:cNvGrpSpPr/>
          <p:nvPr/>
        </p:nvGrpSpPr>
        <p:grpSpPr>
          <a:xfrm>
            <a:off x="3727963" y="4764808"/>
            <a:ext cx="1845848" cy="203762"/>
            <a:chOff x="-1" y="-1"/>
            <a:chExt cx="8281058" cy="903600"/>
          </a:xfrm>
        </p:grpSpPr>
        <p:sp>
          <p:nvSpPr>
            <p:cNvPr id="132" name="Google Shape;132;p30"/>
            <p:cNvSpPr/>
            <p:nvPr/>
          </p:nvSpPr>
          <p:spPr>
            <a:xfrm>
              <a:off x="-1" y="-1"/>
              <a:ext cx="903600" cy="903600"/>
            </a:xfrm>
            <a:prstGeom prst="ellipse">
              <a:avLst/>
            </a:prstGeom>
            <a:solidFill>
              <a:srgbClr val="FF5969"/>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33" name="Google Shape;133;p30"/>
            <p:cNvSpPr/>
            <p:nvPr/>
          </p:nvSpPr>
          <p:spPr>
            <a:xfrm>
              <a:off x="1475959" y="-1"/>
              <a:ext cx="903600" cy="903600"/>
            </a:xfrm>
            <a:prstGeom prst="ellipse">
              <a:avLst/>
            </a:prstGeom>
            <a:solidFill>
              <a:srgbClr val="52CBB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34" name="Google Shape;134;p30"/>
            <p:cNvSpPr/>
            <p:nvPr/>
          </p:nvSpPr>
          <p:spPr>
            <a:xfrm>
              <a:off x="2950191" y="-1"/>
              <a:ext cx="903600" cy="903600"/>
            </a:xfrm>
            <a:prstGeom prst="ellipse">
              <a:avLst/>
            </a:prstGeom>
            <a:solidFill>
              <a:srgbClr val="FEC63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35" name="Google Shape;135;p30"/>
            <p:cNvSpPr/>
            <p:nvPr/>
          </p:nvSpPr>
          <p:spPr>
            <a:xfrm>
              <a:off x="4424424" y="-1"/>
              <a:ext cx="903600" cy="903600"/>
            </a:xfrm>
            <a:prstGeom prst="ellipse">
              <a:avLst/>
            </a:prstGeom>
            <a:solidFill>
              <a:srgbClr val="5D737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36" name="Google Shape;136;p30"/>
            <p:cNvSpPr/>
            <p:nvPr/>
          </p:nvSpPr>
          <p:spPr>
            <a:xfrm>
              <a:off x="5900938" y="-1"/>
              <a:ext cx="903600" cy="903600"/>
            </a:xfrm>
            <a:prstGeom prst="ellipse">
              <a:avLst/>
            </a:prstGeom>
            <a:solidFill>
              <a:srgbClr val="92D05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37" name="Google Shape;137;p30"/>
            <p:cNvSpPr/>
            <p:nvPr/>
          </p:nvSpPr>
          <p:spPr>
            <a:xfrm>
              <a:off x="7377457" y="-1"/>
              <a:ext cx="903600" cy="903600"/>
            </a:xfrm>
            <a:prstGeom prst="ellipse">
              <a:avLst/>
            </a:prstGeom>
            <a:solidFill>
              <a:srgbClr val="00A0A8"/>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sp>
        <p:nvSpPr>
          <p:cNvPr id="138" name="Google Shape;138;p30"/>
          <p:cNvSpPr txBox="1"/>
          <p:nvPr/>
        </p:nvSpPr>
        <p:spPr>
          <a:xfrm>
            <a:off x="1336997" y="1521966"/>
            <a:ext cx="6994800" cy="492300"/>
          </a:xfrm>
          <a:prstGeom prst="rect">
            <a:avLst/>
          </a:prstGeom>
          <a:noFill/>
          <a:ln>
            <a:noFill/>
          </a:ln>
        </p:spPr>
        <p:txBody>
          <a:bodyPr anchorCtr="0" anchor="ctr" bIns="34275" lIns="34275" spcFirstLastPara="1" rIns="34275" wrap="square" tIns="34275">
            <a:noAutofit/>
          </a:bodyPr>
          <a:lstStyle/>
          <a:p>
            <a:pPr indent="0" lvl="0" marL="0" rtl="0" algn="just">
              <a:spcBef>
                <a:spcPts val="0"/>
              </a:spcBef>
              <a:spcAft>
                <a:spcPts val="0"/>
              </a:spcAft>
              <a:buClr>
                <a:srgbClr val="52CBBE"/>
              </a:buClr>
              <a:buSzPts val="3100"/>
              <a:buFont typeface="Twentieth Century"/>
              <a:buNone/>
            </a:pPr>
            <a:r>
              <a:rPr b="1" lang="en" sz="2100">
                <a:solidFill>
                  <a:srgbClr val="3D85C6"/>
                </a:solidFill>
              </a:rPr>
              <a:t>What is capital in accounting</a:t>
            </a:r>
            <a:endParaRPr b="1" sz="2200">
              <a:solidFill>
                <a:srgbClr val="3D85C6"/>
              </a:solidFill>
            </a:endParaRPr>
          </a:p>
        </p:txBody>
      </p:sp>
      <p:sp>
        <p:nvSpPr>
          <p:cNvPr id="139" name="Google Shape;139;p30"/>
          <p:cNvSpPr/>
          <p:nvPr/>
        </p:nvSpPr>
        <p:spPr>
          <a:xfrm>
            <a:off x="0" y="-2419"/>
            <a:ext cx="9171300" cy="917100"/>
          </a:xfrm>
          <a:prstGeom prst="rect">
            <a:avLst/>
          </a:prstGeom>
          <a:solidFill>
            <a:srgbClr val="078DD1"/>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40" name="Google Shape;140;p30"/>
          <p:cNvSpPr txBox="1"/>
          <p:nvPr/>
        </p:nvSpPr>
        <p:spPr>
          <a:xfrm>
            <a:off x="1769850" y="4712484"/>
            <a:ext cx="1474800" cy="314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B7B7B7"/>
                </a:solidFill>
                <a:latin typeface="Calibri"/>
                <a:ea typeface="Calibri"/>
                <a:cs typeface="Calibri"/>
                <a:sym typeface="Calibri"/>
              </a:rPr>
              <a:t>Ejaj-Ur-Rahaman</a:t>
            </a:r>
            <a:endParaRPr b="0" i="0" sz="1400" u="none" cap="none" strike="noStrike">
              <a:solidFill>
                <a:srgbClr val="B7B7B7"/>
              </a:solidFill>
              <a:latin typeface="Calibri"/>
              <a:ea typeface="Calibri"/>
              <a:cs typeface="Calibri"/>
              <a:sym typeface="Calibri"/>
            </a:endParaRPr>
          </a:p>
        </p:txBody>
      </p:sp>
      <p:sp>
        <p:nvSpPr>
          <p:cNvPr id="141" name="Google Shape;141;p30"/>
          <p:cNvSpPr txBox="1"/>
          <p:nvPr/>
        </p:nvSpPr>
        <p:spPr>
          <a:xfrm>
            <a:off x="1337000" y="2184300"/>
            <a:ext cx="6603600" cy="1565700"/>
          </a:xfrm>
          <a:prstGeom prst="rect">
            <a:avLst/>
          </a:prstGeom>
          <a:noFill/>
          <a:ln>
            <a:noFill/>
          </a:ln>
        </p:spPr>
        <p:txBody>
          <a:bodyPr anchorCtr="0" anchor="t" bIns="34275" lIns="34275" spcFirstLastPara="1" rIns="34275" wrap="square" tIns="34275">
            <a:noAutofit/>
          </a:bodyPr>
          <a:lstStyle/>
          <a:p>
            <a:pPr indent="0" lvl="0" marL="0" rtl="0" algn="just">
              <a:spcBef>
                <a:spcPts val="0"/>
              </a:spcBef>
              <a:spcAft>
                <a:spcPts val="0"/>
              </a:spcAft>
              <a:buClr>
                <a:srgbClr val="52CBBE"/>
              </a:buClr>
              <a:buSzPts val="3100"/>
              <a:buFont typeface="Twentieth Century"/>
              <a:buNone/>
            </a:pPr>
            <a:r>
              <a:rPr i="1" lang="en" sz="2050">
                <a:solidFill>
                  <a:srgbClr val="323232"/>
                </a:solidFill>
                <a:highlight>
                  <a:srgbClr val="F5F5F5"/>
                </a:highlight>
              </a:rPr>
              <a:t>Capital</a:t>
            </a:r>
            <a:r>
              <a:rPr lang="en" sz="2050">
                <a:solidFill>
                  <a:srgbClr val="323232"/>
                </a:solidFill>
                <a:highlight>
                  <a:srgbClr val="F5F5F5"/>
                </a:highlight>
              </a:rPr>
              <a:t> refers to the financial resources or assets like cash, machinery, equipment and other resources. These are the assets that received from the owner.</a:t>
            </a:r>
            <a:endParaRPr sz="2100"/>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145" name="Shape 145"/>
        <p:cNvGrpSpPr/>
        <p:nvPr/>
      </p:nvGrpSpPr>
      <p:grpSpPr>
        <a:xfrm>
          <a:off x="0" y="0"/>
          <a:ext cx="0" cy="0"/>
          <a:chOff x="0" y="0"/>
          <a:chExt cx="0" cy="0"/>
        </a:xfrm>
      </p:grpSpPr>
      <p:grpSp>
        <p:nvGrpSpPr>
          <p:cNvPr id="146" name="Google Shape;146;p31"/>
          <p:cNvGrpSpPr/>
          <p:nvPr/>
        </p:nvGrpSpPr>
        <p:grpSpPr>
          <a:xfrm>
            <a:off x="3727963" y="4764808"/>
            <a:ext cx="1845848" cy="203762"/>
            <a:chOff x="-1" y="-1"/>
            <a:chExt cx="8281058" cy="903600"/>
          </a:xfrm>
        </p:grpSpPr>
        <p:sp>
          <p:nvSpPr>
            <p:cNvPr id="147" name="Google Shape;147;p31"/>
            <p:cNvSpPr/>
            <p:nvPr/>
          </p:nvSpPr>
          <p:spPr>
            <a:xfrm>
              <a:off x="-1" y="-1"/>
              <a:ext cx="903600" cy="903600"/>
            </a:xfrm>
            <a:prstGeom prst="ellipse">
              <a:avLst/>
            </a:prstGeom>
            <a:solidFill>
              <a:srgbClr val="FF5969"/>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48" name="Google Shape;148;p31"/>
            <p:cNvSpPr/>
            <p:nvPr/>
          </p:nvSpPr>
          <p:spPr>
            <a:xfrm>
              <a:off x="1475959" y="-1"/>
              <a:ext cx="903600" cy="903600"/>
            </a:xfrm>
            <a:prstGeom prst="ellipse">
              <a:avLst/>
            </a:prstGeom>
            <a:solidFill>
              <a:srgbClr val="52CBB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49" name="Google Shape;149;p31"/>
            <p:cNvSpPr/>
            <p:nvPr/>
          </p:nvSpPr>
          <p:spPr>
            <a:xfrm>
              <a:off x="2950191" y="-1"/>
              <a:ext cx="903600" cy="903600"/>
            </a:xfrm>
            <a:prstGeom prst="ellipse">
              <a:avLst/>
            </a:prstGeom>
            <a:solidFill>
              <a:srgbClr val="FEC63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0" name="Google Shape;150;p31"/>
            <p:cNvSpPr/>
            <p:nvPr/>
          </p:nvSpPr>
          <p:spPr>
            <a:xfrm>
              <a:off x="4424424" y="-1"/>
              <a:ext cx="903600" cy="903600"/>
            </a:xfrm>
            <a:prstGeom prst="ellipse">
              <a:avLst/>
            </a:prstGeom>
            <a:solidFill>
              <a:srgbClr val="5D737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1" name="Google Shape;151;p31"/>
            <p:cNvSpPr/>
            <p:nvPr/>
          </p:nvSpPr>
          <p:spPr>
            <a:xfrm>
              <a:off x="5900938" y="-1"/>
              <a:ext cx="903600" cy="903600"/>
            </a:xfrm>
            <a:prstGeom prst="ellipse">
              <a:avLst/>
            </a:prstGeom>
            <a:solidFill>
              <a:srgbClr val="92D05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2" name="Google Shape;152;p31"/>
            <p:cNvSpPr/>
            <p:nvPr/>
          </p:nvSpPr>
          <p:spPr>
            <a:xfrm>
              <a:off x="7377457" y="-1"/>
              <a:ext cx="903600" cy="903600"/>
            </a:xfrm>
            <a:prstGeom prst="ellipse">
              <a:avLst/>
            </a:prstGeom>
            <a:solidFill>
              <a:srgbClr val="00A0A8"/>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sp>
        <p:nvSpPr>
          <p:cNvPr id="153" name="Google Shape;153;p31"/>
          <p:cNvSpPr/>
          <p:nvPr/>
        </p:nvSpPr>
        <p:spPr>
          <a:xfrm>
            <a:off x="0" y="-2419"/>
            <a:ext cx="9171300" cy="917100"/>
          </a:xfrm>
          <a:prstGeom prst="rect">
            <a:avLst/>
          </a:prstGeom>
          <a:solidFill>
            <a:srgbClr val="078DD1"/>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54" name="Google Shape;154;p31"/>
          <p:cNvSpPr txBox="1"/>
          <p:nvPr/>
        </p:nvSpPr>
        <p:spPr>
          <a:xfrm>
            <a:off x="1769850" y="4712484"/>
            <a:ext cx="1474800" cy="314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B7B7B7"/>
                </a:solidFill>
                <a:latin typeface="Calibri"/>
                <a:ea typeface="Calibri"/>
                <a:cs typeface="Calibri"/>
                <a:sym typeface="Calibri"/>
              </a:rPr>
              <a:t>Ejaj-Ur-Rahaman</a:t>
            </a:r>
            <a:endParaRPr b="0" i="0" sz="1400" u="none" cap="none" strike="noStrike">
              <a:solidFill>
                <a:srgbClr val="B7B7B7"/>
              </a:solidFill>
              <a:latin typeface="Calibri"/>
              <a:ea typeface="Calibri"/>
              <a:cs typeface="Calibri"/>
              <a:sym typeface="Calibri"/>
            </a:endParaRPr>
          </a:p>
        </p:txBody>
      </p:sp>
      <p:pic>
        <p:nvPicPr>
          <p:cNvPr id="155" name="Google Shape;155;p31"/>
          <p:cNvPicPr preferRelativeResize="0"/>
          <p:nvPr/>
        </p:nvPicPr>
        <p:blipFill rotWithShape="1">
          <a:blip r:embed="rId3">
            <a:alphaModFix amt="62000"/>
          </a:blip>
          <a:srcRect b="0" l="0" r="0" t="0"/>
          <a:stretch/>
        </p:blipFill>
        <p:spPr>
          <a:xfrm>
            <a:off x="8168053" y="4683909"/>
            <a:ext cx="648431" cy="240366"/>
          </a:xfrm>
          <a:prstGeom prst="rect">
            <a:avLst/>
          </a:prstGeom>
          <a:noFill/>
          <a:ln>
            <a:noFill/>
          </a:ln>
          <a:effectLst>
            <a:reflection blurRad="0" dir="5400000" dist="38100" endA="0" endPos="30000" fadeDir="5400012" kx="0" rotWithShape="0" algn="bl" stPos="0" sy="-100000" ky="0"/>
          </a:effectLst>
        </p:spPr>
      </p:pic>
      <p:sp>
        <p:nvSpPr>
          <p:cNvPr id="156" name="Google Shape;156;p31"/>
          <p:cNvSpPr txBox="1"/>
          <p:nvPr/>
        </p:nvSpPr>
        <p:spPr>
          <a:xfrm>
            <a:off x="2021675" y="1102920"/>
            <a:ext cx="6157500" cy="28398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chemeClr val="dk1"/>
              </a:buClr>
              <a:buSzPts val="1100"/>
              <a:buFont typeface="Arial"/>
              <a:buNone/>
            </a:pPr>
            <a:r>
              <a:rPr b="1" lang="en" sz="1700"/>
              <a:t>Owner VS Business</a:t>
            </a:r>
            <a:endParaRPr b="1"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Hope, you can remember that the owner and the business are </a:t>
            </a:r>
            <a:r>
              <a:rPr lang="en" sz="1700"/>
              <a:t>separate</a:t>
            </a:r>
            <a:r>
              <a:rPr lang="en" sz="1700"/>
              <a:t> entity. According to Economic Entity Principle we consider owner and business as </a:t>
            </a:r>
            <a:r>
              <a:rPr lang="en" sz="1700"/>
              <a:t>separate</a:t>
            </a:r>
            <a:r>
              <a:rPr lang="en" sz="1700"/>
              <a:t> entity. The owner and the business are not onebody, not same.</a:t>
            </a:r>
            <a:endParaRPr sz="1600">
              <a:solidFill>
                <a:srgbClr val="323232"/>
              </a:solidFill>
              <a:highlight>
                <a:srgbClr val="F5F5F5"/>
              </a:highlight>
            </a:endParaRPr>
          </a:p>
          <a:p>
            <a:pPr indent="0" lvl="0" marL="0" rtl="0" algn="l">
              <a:spcBef>
                <a:spcPts val="0"/>
              </a:spcBef>
              <a:spcAft>
                <a:spcPts val="0"/>
              </a:spcAft>
              <a:buClr>
                <a:schemeClr val="dk1"/>
              </a:buClr>
              <a:buSzPts val="400"/>
              <a:buFont typeface="Arial"/>
              <a:buNone/>
            </a:pPr>
            <a:r>
              <a:t/>
            </a:r>
            <a:endParaRPr b="1" sz="2300">
              <a:solidFill>
                <a:srgbClr val="078DD1"/>
              </a:solidFill>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160" name="Shape 160"/>
        <p:cNvGrpSpPr/>
        <p:nvPr/>
      </p:nvGrpSpPr>
      <p:grpSpPr>
        <a:xfrm>
          <a:off x="0" y="0"/>
          <a:ext cx="0" cy="0"/>
          <a:chOff x="0" y="0"/>
          <a:chExt cx="0" cy="0"/>
        </a:xfrm>
      </p:grpSpPr>
      <p:grpSp>
        <p:nvGrpSpPr>
          <p:cNvPr id="161" name="Google Shape;161;p32"/>
          <p:cNvGrpSpPr/>
          <p:nvPr/>
        </p:nvGrpSpPr>
        <p:grpSpPr>
          <a:xfrm>
            <a:off x="3727963" y="4764808"/>
            <a:ext cx="1845848" cy="203762"/>
            <a:chOff x="-1" y="-1"/>
            <a:chExt cx="8281058" cy="903600"/>
          </a:xfrm>
        </p:grpSpPr>
        <p:sp>
          <p:nvSpPr>
            <p:cNvPr id="162" name="Google Shape;162;p32"/>
            <p:cNvSpPr/>
            <p:nvPr/>
          </p:nvSpPr>
          <p:spPr>
            <a:xfrm>
              <a:off x="-1" y="-1"/>
              <a:ext cx="903600" cy="903600"/>
            </a:xfrm>
            <a:prstGeom prst="ellipse">
              <a:avLst/>
            </a:prstGeom>
            <a:solidFill>
              <a:srgbClr val="FF5969"/>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3" name="Google Shape;163;p32"/>
            <p:cNvSpPr/>
            <p:nvPr/>
          </p:nvSpPr>
          <p:spPr>
            <a:xfrm>
              <a:off x="1475959" y="-1"/>
              <a:ext cx="903600" cy="903600"/>
            </a:xfrm>
            <a:prstGeom prst="ellipse">
              <a:avLst/>
            </a:prstGeom>
            <a:solidFill>
              <a:srgbClr val="52CBB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4" name="Google Shape;164;p32"/>
            <p:cNvSpPr/>
            <p:nvPr/>
          </p:nvSpPr>
          <p:spPr>
            <a:xfrm>
              <a:off x="2950191" y="-1"/>
              <a:ext cx="903600" cy="903600"/>
            </a:xfrm>
            <a:prstGeom prst="ellipse">
              <a:avLst/>
            </a:prstGeom>
            <a:solidFill>
              <a:srgbClr val="FEC63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5" name="Google Shape;165;p32"/>
            <p:cNvSpPr/>
            <p:nvPr/>
          </p:nvSpPr>
          <p:spPr>
            <a:xfrm>
              <a:off x="4424424" y="-1"/>
              <a:ext cx="903600" cy="903600"/>
            </a:xfrm>
            <a:prstGeom prst="ellipse">
              <a:avLst/>
            </a:prstGeom>
            <a:solidFill>
              <a:srgbClr val="5D737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6" name="Google Shape;166;p32"/>
            <p:cNvSpPr/>
            <p:nvPr/>
          </p:nvSpPr>
          <p:spPr>
            <a:xfrm>
              <a:off x="5900938" y="-1"/>
              <a:ext cx="903600" cy="903600"/>
            </a:xfrm>
            <a:prstGeom prst="ellipse">
              <a:avLst/>
            </a:prstGeom>
            <a:solidFill>
              <a:srgbClr val="92D05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7" name="Google Shape;167;p32"/>
            <p:cNvSpPr/>
            <p:nvPr/>
          </p:nvSpPr>
          <p:spPr>
            <a:xfrm>
              <a:off x="7377457" y="-1"/>
              <a:ext cx="903600" cy="903600"/>
            </a:xfrm>
            <a:prstGeom prst="ellipse">
              <a:avLst/>
            </a:prstGeom>
            <a:solidFill>
              <a:srgbClr val="00A0A8"/>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sp>
        <p:nvSpPr>
          <p:cNvPr id="168" name="Google Shape;168;p32"/>
          <p:cNvSpPr txBox="1"/>
          <p:nvPr/>
        </p:nvSpPr>
        <p:spPr>
          <a:xfrm>
            <a:off x="1413197" y="1045716"/>
            <a:ext cx="6994800" cy="492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chemeClr val="dk1"/>
              </a:buClr>
              <a:buSzPts val="400"/>
              <a:buFont typeface="Arial"/>
              <a:buNone/>
            </a:pPr>
            <a:r>
              <a:rPr b="1" lang="en" sz="1800">
                <a:solidFill>
                  <a:srgbClr val="078DD1"/>
                </a:solidFill>
              </a:rPr>
              <a:t>Business </a:t>
            </a:r>
            <a:r>
              <a:rPr b="1" lang="en" sz="1800">
                <a:solidFill>
                  <a:srgbClr val="980000"/>
                </a:solidFill>
              </a:rPr>
              <a:t>VS</a:t>
            </a:r>
            <a:r>
              <a:rPr b="1" lang="en" sz="1800">
                <a:solidFill>
                  <a:srgbClr val="078DD1"/>
                </a:solidFill>
              </a:rPr>
              <a:t> Owner</a:t>
            </a:r>
            <a:endParaRPr b="1" sz="1800">
              <a:solidFill>
                <a:srgbClr val="078DD1"/>
              </a:solidFill>
            </a:endParaRPr>
          </a:p>
        </p:txBody>
      </p:sp>
      <p:sp>
        <p:nvSpPr>
          <p:cNvPr id="169" name="Google Shape;169;p32"/>
          <p:cNvSpPr/>
          <p:nvPr/>
        </p:nvSpPr>
        <p:spPr>
          <a:xfrm>
            <a:off x="0" y="-2419"/>
            <a:ext cx="9171300" cy="917100"/>
          </a:xfrm>
          <a:prstGeom prst="rect">
            <a:avLst/>
          </a:prstGeom>
          <a:solidFill>
            <a:srgbClr val="078DD1"/>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70" name="Google Shape;170;p32"/>
          <p:cNvSpPr/>
          <p:nvPr/>
        </p:nvSpPr>
        <p:spPr>
          <a:xfrm>
            <a:off x="978347" y="1122497"/>
            <a:ext cx="289800" cy="314700"/>
          </a:xfrm>
          <a:prstGeom prst="ellipse">
            <a:avLst/>
          </a:prstGeom>
          <a:noFill/>
          <a:ln cap="flat" cmpd="sng" w="152400">
            <a:solidFill>
              <a:srgbClr val="078DD1"/>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cxnSp>
        <p:nvCxnSpPr>
          <p:cNvPr id="171" name="Google Shape;171;p32"/>
          <p:cNvCxnSpPr/>
          <p:nvPr/>
        </p:nvCxnSpPr>
        <p:spPr>
          <a:xfrm flipH="1" rot="10800000">
            <a:off x="1125891" y="999056"/>
            <a:ext cx="251700" cy="275400"/>
          </a:xfrm>
          <a:prstGeom prst="straightConnector1">
            <a:avLst/>
          </a:prstGeom>
          <a:noFill/>
          <a:ln cap="flat" cmpd="sng" w="76200">
            <a:solidFill>
              <a:srgbClr val="078DD1"/>
            </a:solidFill>
            <a:prstDash val="solid"/>
            <a:round/>
            <a:headEnd len="sm" w="sm" type="none"/>
            <a:tailEnd len="med" w="med" type="oval"/>
          </a:ln>
        </p:spPr>
      </p:cxnSp>
      <p:sp>
        <p:nvSpPr>
          <p:cNvPr id="172" name="Google Shape;172;p32"/>
          <p:cNvSpPr txBox="1"/>
          <p:nvPr/>
        </p:nvSpPr>
        <p:spPr>
          <a:xfrm>
            <a:off x="1769850" y="4712484"/>
            <a:ext cx="1474800" cy="314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B7B7B7"/>
                </a:solidFill>
                <a:latin typeface="Calibri"/>
                <a:ea typeface="Calibri"/>
                <a:cs typeface="Calibri"/>
                <a:sym typeface="Calibri"/>
              </a:rPr>
              <a:t>Ejaj-Ur-Rahaman</a:t>
            </a:r>
            <a:endParaRPr b="0" i="0" sz="1400" u="none" cap="none" strike="noStrike">
              <a:solidFill>
                <a:srgbClr val="B7B7B7"/>
              </a:solidFill>
              <a:latin typeface="Calibri"/>
              <a:ea typeface="Calibri"/>
              <a:cs typeface="Calibri"/>
              <a:sym typeface="Calibri"/>
            </a:endParaRPr>
          </a:p>
        </p:txBody>
      </p:sp>
      <p:pic>
        <p:nvPicPr>
          <p:cNvPr id="173" name="Google Shape;173;p32"/>
          <p:cNvPicPr preferRelativeResize="0"/>
          <p:nvPr/>
        </p:nvPicPr>
        <p:blipFill>
          <a:blip r:embed="rId3">
            <a:alphaModFix/>
          </a:blip>
          <a:stretch>
            <a:fillRect/>
          </a:stretch>
        </p:blipFill>
        <p:spPr>
          <a:xfrm>
            <a:off x="1533909" y="2031591"/>
            <a:ext cx="1378744" cy="464344"/>
          </a:xfrm>
          <a:prstGeom prst="rect">
            <a:avLst/>
          </a:prstGeom>
          <a:noFill/>
          <a:ln>
            <a:noFill/>
          </a:ln>
        </p:spPr>
      </p:pic>
      <p:pic>
        <p:nvPicPr>
          <p:cNvPr id="174" name="Google Shape;174;p32"/>
          <p:cNvPicPr preferRelativeResize="0"/>
          <p:nvPr/>
        </p:nvPicPr>
        <p:blipFill>
          <a:blip r:embed="rId4">
            <a:alphaModFix/>
          </a:blip>
          <a:stretch>
            <a:fillRect/>
          </a:stretch>
        </p:blipFill>
        <p:spPr>
          <a:xfrm>
            <a:off x="5143697" y="1549388"/>
            <a:ext cx="1977834" cy="1276022"/>
          </a:xfrm>
          <a:prstGeom prst="rect">
            <a:avLst/>
          </a:prstGeom>
          <a:noFill/>
          <a:ln>
            <a:noFill/>
          </a:ln>
        </p:spPr>
      </p:pic>
      <p:pic>
        <p:nvPicPr>
          <p:cNvPr id="175" name="Google Shape;175;p32"/>
          <p:cNvPicPr preferRelativeResize="0"/>
          <p:nvPr/>
        </p:nvPicPr>
        <p:blipFill>
          <a:blip r:embed="rId5">
            <a:alphaModFix/>
          </a:blip>
          <a:stretch>
            <a:fillRect/>
          </a:stretch>
        </p:blipFill>
        <p:spPr>
          <a:xfrm>
            <a:off x="5506378" y="3412866"/>
            <a:ext cx="1075134" cy="596503"/>
          </a:xfrm>
          <a:prstGeom prst="rect">
            <a:avLst/>
          </a:prstGeom>
          <a:noFill/>
          <a:ln>
            <a:noFill/>
          </a:ln>
        </p:spPr>
      </p:pic>
      <p:pic>
        <p:nvPicPr>
          <p:cNvPr id="176" name="Google Shape;176;p32"/>
          <p:cNvPicPr preferRelativeResize="0"/>
          <p:nvPr/>
        </p:nvPicPr>
        <p:blipFill>
          <a:blip r:embed="rId6">
            <a:alphaModFix/>
          </a:blip>
          <a:stretch>
            <a:fillRect/>
          </a:stretch>
        </p:blipFill>
        <p:spPr>
          <a:xfrm>
            <a:off x="1701722" y="2989397"/>
            <a:ext cx="1276022" cy="1276022"/>
          </a:xfrm>
          <a:prstGeom prst="rect">
            <a:avLst/>
          </a:prstGeom>
          <a:noFill/>
          <a:ln>
            <a:noFill/>
          </a:ln>
        </p:spPr>
      </p:pic>
      <p:cxnSp>
        <p:nvCxnSpPr>
          <p:cNvPr id="177" name="Google Shape;177;p32"/>
          <p:cNvCxnSpPr/>
          <p:nvPr/>
        </p:nvCxnSpPr>
        <p:spPr>
          <a:xfrm>
            <a:off x="3174956" y="2271628"/>
            <a:ext cx="1756800" cy="0"/>
          </a:xfrm>
          <a:prstGeom prst="straightConnector1">
            <a:avLst/>
          </a:prstGeom>
          <a:noFill/>
          <a:ln cap="flat" cmpd="sng" w="76200">
            <a:solidFill>
              <a:schemeClr val="dk2"/>
            </a:solidFill>
            <a:prstDash val="solid"/>
            <a:round/>
            <a:headEnd len="med" w="med" type="none"/>
            <a:tailEnd len="med" w="med" type="triangle"/>
          </a:ln>
        </p:spPr>
      </p:cxnSp>
      <p:cxnSp>
        <p:nvCxnSpPr>
          <p:cNvPr id="178" name="Google Shape;178;p32"/>
          <p:cNvCxnSpPr/>
          <p:nvPr/>
        </p:nvCxnSpPr>
        <p:spPr>
          <a:xfrm>
            <a:off x="3376266" y="3699905"/>
            <a:ext cx="1756800" cy="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182" name="Shape 182"/>
        <p:cNvGrpSpPr/>
        <p:nvPr/>
      </p:nvGrpSpPr>
      <p:grpSpPr>
        <a:xfrm>
          <a:off x="0" y="0"/>
          <a:ext cx="0" cy="0"/>
          <a:chOff x="0" y="0"/>
          <a:chExt cx="0" cy="0"/>
        </a:xfrm>
      </p:grpSpPr>
      <p:grpSp>
        <p:nvGrpSpPr>
          <p:cNvPr id="183" name="Google Shape;183;p33"/>
          <p:cNvGrpSpPr/>
          <p:nvPr/>
        </p:nvGrpSpPr>
        <p:grpSpPr>
          <a:xfrm>
            <a:off x="3727963" y="4764808"/>
            <a:ext cx="1845848" cy="203762"/>
            <a:chOff x="-1" y="-1"/>
            <a:chExt cx="8281058" cy="903600"/>
          </a:xfrm>
        </p:grpSpPr>
        <p:sp>
          <p:nvSpPr>
            <p:cNvPr id="184" name="Google Shape;184;p33"/>
            <p:cNvSpPr/>
            <p:nvPr/>
          </p:nvSpPr>
          <p:spPr>
            <a:xfrm>
              <a:off x="-1" y="-1"/>
              <a:ext cx="903600" cy="903600"/>
            </a:xfrm>
            <a:prstGeom prst="ellipse">
              <a:avLst/>
            </a:prstGeom>
            <a:solidFill>
              <a:srgbClr val="FF5969"/>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85" name="Google Shape;185;p33"/>
            <p:cNvSpPr/>
            <p:nvPr/>
          </p:nvSpPr>
          <p:spPr>
            <a:xfrm>
              <a:off x="1475959" y="-1"/>
              <a:ext cx="903600" cy="903600"/>
            </a:xfrm>
            <a:prstGeom prst="ellipse">
              <a:avLst/>
            </a:prstGeom>
            <a:solidFill>
              <a:srgbClr val="52CBBE"/>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86" name="Google Shape;186;p33"/>
            <p:cNvSpPr/>
            <p:nvPr/>
          </p:nvSpPr>
          <p:spPr>
            <a:xfrm>
              <a:off x="2950191" y="-1"/>
              <a:ext cx="903600" cy="903600"/>
            </a:xfrm>
            <a:prstGeom prst="ellipse">
              <a:avLst/>
            </a:prstGeom>
            <a:solidFill>
              <a:srgbClr val="FEC63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87" name="Google Shape;187;p33"/>
            <p:cNvSpPr/>
            <p:nvPr/>
          </p:nvSpPr>
          <p:spPr>
            <a:xfrm>
              <a:off x="4424424" y="-1"/>
              <a:ext cx="903600" cy="903600"/>
            </a:xfrm>
            <a:prstGeom prst="ellipse">
              <a:avLst/>
            </a:prstGeom>
            <a:solidFill>
              <a:srgbClr val="5D737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88" name="Google Shape;188;p33"/>
            <p:cNvSpPr/>
            <p:nvPr/>
          </p:nvSpPr>
          <p:spPr>
            <a:xfrm>
              <a:off x="5900938" y="-1"/>
              <a:ext cx="903600" cy="903600"/>
            </a:xfrm>
            <a:prstGeom prst="ellipse">
              <a:avLst/>
            </a:prstGeom>
            <a:solidFill>
              <a:srgbClr val="92D05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89" name="Google Shape;189;p33"/>
            <p:cNvSpPr/>
            <p:nvPr/>
          </p:nvSpPr>
          <p:spPr>
            <a:xfrm>
              <a:off x="7377457" y="-1"/>
              <a:ext cx="903600" cy="903600"/>
            </a:xfrm>
            <a:prstGeom prst="ellipse">
              <a:avLst/>
            </a:prstGeom>
            <a:solidFill>
              <a:srgbClr val="00A0A8"/>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sp>
        <p:nvSpPr>
          <p:cNvPr id="190" name="Google Shape;190;p33"/>
          <p:cNvSpPr txBox="1"/>
          <p:nvPr/>
        </p:nvSpPr>
        <p:spPr>
          <a:xfrm>
            <a:off x="1413197" y="1045716"/>
            <a:ext cx="6994800" cy="492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chemeClr val="dk1"/>
              </a:buClr>
              <a:buSzPts val="400"/>
              <a:buFont typeface="Arial"/>
              <a:buNone/>
            </a:pPr>
            <a:r>
              <a:rPr b="1" lang="en" sz="1800">
                <a:solidFill>
                  <a:srgbClr val="078DD1"/>
                </a:solidFill>
              </a:rPr>
              <a:t>Business </a:t>
            </a:r>
            <a:r>
              <a:rPr b="1" lang="en" sz="1800">
                <a:solidFill>
                  <a:srgbClr val="980000"/>
                </a:solidFill>
              </a:rPr>
              <a:t>VS</a:t>
            </a:r>
            <a:r>
              <a:rPr b="1" lang="en" sz="1800">
                <a:solidFill>
                  <a:srgbClr val="078DD1"/>
                </a:solidFill>
              </a:rPr>
              <a:t> Owner</a:t>
            </a:r>
            <a:endParaRPr b="1" sz="1800">
              <a:solidFill>
                <a:srgbClr val="078DD1"/>
              </a:solidFill>
            </a:endParaRPr>
          </a:p>
        </p:txBody>
      </p:sp>
      <p:sp>
        <p:nvSpPr>
          <p:cNvPr id="191" name="Google Shape;191;p33"/>
          <p:cNvSpPr/>
          <p:nvPr/>
        </p:nvSpPr>
        <p:spPr>
          <a:xfrm>
            <a:off x="0" y="-2419"/>
            <a:ext cx="9171300" cy="917100"/>
          </a:xfrm>
          <a:prstGeom prst="rect">
            <a:avLst/>
          </a:prstGeom>
          <a:solidFill>
            <a:srgbClr val="078DD1"/>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92" name="Google Shape;192;p33"/>
          <p:cNvSpPr/>
          <p:nvPr/>
        </p:nvSpPr>
        <p:spPr>
          <a:xfrm>
            <a:off x="978347" y="1122497"/>
            <a:ext cx="289800" cy="314700"/>
          </a:xfrm>
          <a:prstGeom prst="ellipse">
            <a:avLst/>
          </a:prstGeom>
          <a:noFill/>
          <a:ln cap="flat" cmpd="sng" w="152400">
            <a:solidFill>
              <a:srgbClr val="078DD1"/>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cxnSp>
        <p:nvCxnSpPr>
          <p:cNvPr id="193" name="Google Shape;193;p33"/>
          <p:cNvCxnSpPr/>
          <p:nvPr/>
        </p:nvCxnSpPr>
        <p:spPr>
          <a:xfrm flipH="1" rot="10800000">
            <a:off x="1125891" y="999056"/>
            <a:ext cx="251700" cy="275400"/>
          </a:xfrm>
          <a:prstGeom prst="straightConnector1">
            <a:avLst/>
          </a:prstGeom>
          <a:noFill/>
          <a:ln cap="flat" cmpd="sng" w="76200">
            <a:solidFill>
              <a:srgbClr val="078DD1"/>
            </a:solidFill>
            <a:prstDash val="solid"/>
            <a:round/>
            <a:headEnd len="sm" w="sm" type="none"/>
            <a:tailEnd len="med" w="med" type="oval"/>
          </a:ln>
        </p:spPr>
      </p:cxnSp>
      <p:sp>
        <p:nvSpPr>
          <p:cNvPr id="194" name="Google Shape;194;p33"/>
          <p:cNvSpPr txBox="1"/>
          <p:nvPr/>
        </p:nvSpPr>
        <p:spPr>
          <a:xfrm>
            <a:off x="1769850" y="4712484"/>
            <a:ext cx="1474800" cy="314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B7B7B7"/>
                </a:solidFill>
                <a:latin typeface="Calibri"/>
                <a:ea typeface="Calibri"/>
                <a:cs typeface="Calibri"/>
                <a:sym typeface="Calibri"/>
              </a:rPr>
              <a:t>Ejaj-Ur-Rahaman</a:t>
            </a:r>
            <a:endParaRPr b="0" i="0" sz="1400" u="none" cap="none" strike="noStrike">
              <a:solidFill>
                <a:srgbClr val="B7B7B7"/>
              </a:solidFill>
              <a:latin typeface="Calibri"/>
              <a:ea typeface="Calibri"/>
              <a:cs typeface="Calibri"/>
              <a:sym typeface="Calibri"/>
            </a:endParaRPr>
          </a:p>
        </p:txBody>
      </p:sp>
      <p:pic>
        <p:nvPicPr>
          <p:cNvPr id="195" name="Google Shape;195;p33"/>
          <p:cNvPicPr preferRelativeResize="0"/>
          <p:nvPr/>
        </p:nvPicPr>
        <p:blipFill>
          <a:blip r:embed="rId3">
            <a:alphaModFix/>
          </a:blip>
          <a:stretch>
            <a:fillRect/>
          </a:stretch>
        </p:blipFill>
        <p:spPr>
          <a:xfrm>
            <a:off x="2543092" y="2106375"/>
            <a:ext cx="934639" cy="314775"/>
          </a:xfrm>
          <a:prstGeom prst="rect">
            <a:avLst/>
          </a:prstGeom>
          <a:noFill/>
          <a:ln>
            <a:noFill/>
          </a:ln>
        </p:spPr>
      </p:pic>
      <p:pic>
        <p:nvPicPr>
          <p:cNvPr id="196" name="Google Shape;196;p33"/>
          <p:cNvPicPr preferRelativeResize="0"/>
          <p:nvPr/>
        </p:nvPicPr>
        <p:blipFill>
          <a:blip r:embed="rId4">
            <a:alphaModFix/>
          </a:blip>
          <a:stretch>
            <a:fillRect/>
          </a:stretch>
        </p:blipFill>
        <p:spPr>
          <a:xfrm>
            <a:off x="5573503" y="1819008"/>
            <a:ext cx="1378744" cy="889512"/>
          </a:xfrm>
          <a:prstGeom prst="rect">
            <a:avLst/>
          </a:prstGeom>
          <a:noFill/>
          <a:ln>
            <a:noFill/>
          </a:ln>
        </p:spPr>
      </p:pic>
      <p:pic>
        <p:nvPicPr>
          <p:cNvPr id="197" name="Google Shape;197;p33"/>
          <p:cNvPicPr preferRelativeResize="0"/>
          <p:nvPr/>
        </p:nvPicPr>
        <p:blipFill>
          <a:blip r:embed="rId5">
            <a:alphaModFix/>
          </a:blip>
          <a:stretch>
            <a:fillRect/>
          </a:stretch>
        </p:blipFill>
        <p:spPr>
          <a:xfrm>
            <a:off x="6710709" y="3476147"/>
            <a:ext cx="796669" cy="796669"/>
          </a:xfrm>
          <a:prstGeom prst="rect">
            <a:avLst/>
          </a:prstGeom>
          <a:noFill/>
          <a:ln>
            <a:noFill/>
          </a:ln>
        </p:spPr>
      </p:pic>
      <p:cxnSp>
        <p:nvCxnSpPr>
          <p:cNvPr id="198" name="Google Shape;198;p33"/>
          <p:cNvCxnSpPr/>
          <p:nvPr/>
        </p:nvCxnSpPr>
        <p:spPr>
          <a:xfrm>
            <a:off x="3585919" y="2263767"/>
            <a:ext cx="1756800" cy="0"/>
          </a:xfrm>
          <a:prstGeom prst="straightConnector1">
            <a:avLst/>
          </a:prstGeom>
          <a:noFill/>
          <a:ln cap="flat" cmpd="sng" w="76200">
            <a:solidFill>
              <a:schemeClr val="dk2"/>
            </a:solidFill>
            <a:prstDash val="solid"/>
            <a:round/>
            <a:headEnd len="med" w="med" type="none"/>
            <a:tailEnd len="med" w="med" type="triangle"/>
          </a:ln>
        </p:spPr>
      </p:cxnSp>
      <p:cxnSp>
        <p:nvCxnSpPr>
          <p:cNvPr id="199" name="Google Shape;199;p33"/>
          <p:cNvCxnSpPr/>
          <p:nvPr/>
        </p:nvCxnSpPr>
        <p:spPr>
          <a:xfrm flipH="1">
            <a:off x="5204273" y="3587541"/>
            <a:ext cx="1198200" cy="298200"/>
          </a:xfrm>
          <a:prstGeom prst="straightConnector1">
            <a:avLst/>
          </a:prstGeom>
          <a:noFill/>
          <a:ln cap="flat" cmpd="sng" w="76200">
            <a:solidFill>
              <a:schemeClr val="dk2"/>
            </a:solidFill>
            <a:prstDash val="solid"/>
            <a:round/>
            <a:headEnd len="med" w="med" type="none"/>
            <a:tailEnd len="med" w="med" type="triangle"/>
          </a:ln>
        </p:spPr>
      </p:cxnSp>
      <p:pic>
        <p:nvPicPr>
          <p:cNvPr id="200" name="Google Shape;200;p33"/>
          <p:cNvPicPr preferRelativeResize="0"/>
          <p:nvPr/>
        </p:nvPicPr>
        <p:blipFill>
          <a:blip r:embed="rId6">
            <a:alphaModFix/>
          </a:blip>
          <a:stretch>
            <a:fillRect/>
          </a:stretch>
        </p:blipFill>
        <p:spPr>
          <a:xfrm>
            <a:off x="6766575" y="1548368"/>
            <a:ext cx="1756912" cy="1294207"/>
          </a:xfrm>
          <a:prstGeom prst="rect">
            <a:avLst/>
          </a:prstGeom>
          <a:noFill/>
          <a:ln>
            <a:noFill/>
          </a:ln>
        </p:spPr>
      </p:pic>
      <p:pic>
        <p:nvPicPr>
          <p:cNvPr id="201" name="Google Shape;201;p33"/>
          <p:cNvPicPr preferRelativeResize="0"/>
          <p:nvPr/>
        </p:nvPicPr>
        <p:blipFill>
          <a:blip r:embed="rId7">
            <a:alphaModFix/>
          </a:blip>
          <a:stretch>
            <a:fillRect/>
          </a:stretch>
        </p:blipFill>
        <p:spPr>
          <a:xfrm>
            <a:off x="679031" y="1865423"/>
            <a:ext cx="1756913" cy="796678"/>
          </a:xfrm>
          <a:prstGeom prst="rect">
            <a:avLst/>
          </a:prstGeom>
          <a:noFill/>
          <a:ln>
            <a:noFill/>
          </a:ln>
        </p:spPr>
      </p:pic>
      <p:pic>
        <p:nvPicPr>
          <p:cNvPr id="202" name="Google Shape;202;p33"/>
          <p:cNvPicPr preferRelativeResize="0"/>
          <p:nvPr/>
        </p:nvPicPr>
        <p:blipFill>
          <a:blip r:embed="rId8">
            <a:alphaModFix/>
          </a:blip>
          <a:stretch>
            <a:fillRect/>
          </a:stretch>
        </p:blipFill>
        <p:spPr>
          <a:xfrm>
            <a:off x="7588852" y="3554951"/>
            <a:ext cx="934641" cy="803322"/>
          </a:xfrm>
          <a:prstGeom prst="rect">
            <a:avLst/>
          </a:prstGeom>
          <a:noFill/>
          <a:ln>
            <a:noFill/>
          </a:ln>
        </p:spPr>
      </p:pic>
      <p:pic>
        <p:nvPicPr>
          <p:cNvPr id="203" name="Google Shape;203;p33"/>
          <p:cNvPicPr preferRelativeResize="0"/>
          <p:nvPr/>
        </p:nvPicPr>
        <p:blipFill>
          <a:blip r:embed="rId9">
            <a:alphaModFix/>
          </a:blip>
          <a:stretch>
            <a:fillRect/>
          </a:stretch>
        </p:blipFill>
        <p:spPr>
          <a:xfrm>
            <a:off x="3308522" y="3188435"/>
            <a:ext cx="1845544" cy="1171926"/>
          </a:xfrm>
          <a:prstGeom prst="rect">
            <a:avLst/>
          </a:prstGeom>
          <a:noFill/>
          <a:ln>
            <a:noFill/>
          </a:ln>
        </p:spPr>
      </p:pic>
      <p:pic>
        <p:nvPicPr>
          <p:cNvPr id="204" name="Google Shape;204;p33"/>
          <p:cNvPicPr preferRelativeResize="0"/>
          <p:nvPr/>
        </p:nvPicPr>
        <p:blipFill>
          <a:blip r:embed="rId10">
            <a:alphaModFix/>
          </a:blip>
          <a:stretch>
            <a:fillRect/>
          </a:stretch>
        </p:blipFill>
        <p:spPr>
          <a:xfrm>
            <a:off x="2652825" y="3476142"/>
            <a:ext cx="1075134" cy="596503"/>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08" name="Shape 208"/>
        <p:cNvGrpSpPr/>
        <p:nvPr/>
      </p:nvGrpSpPr>
      <p:grpSpPr>
        <a:xfrm>
          <a:off x="0" y="0"/>
          <a:ext cx="0" cy="0"/>
          <a:chOff x="0" y="0"/>
          <a:chExt cx="0" cy="0"/>
        </a:xfrm>
      </p:grpSpPr>
      <p:pic>
        <p:nvPicPr>
          <p:cNvPr id="209" name="Google Shape;209;p34"/>
          <p:cNvPicPr preferRelativeResize="0"/>
          <p:nvPr/>
        </p:nvPicPr>
        <p:blipFill>
          <a:blip r:embed="rId3">
            <a:alphaModFix/>
          </a:blip>
          <a:stretch>
            <a:fillRect/>
          </a:stretch>
        </p:blipFill>
        <p:spPr>
          <a:xfrm>
            <a:off x="380600" y="798900"/>
            <a:ext cx="8305800" cy="341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3" name="Shape 213"/>
        <p:cNvGrpSpPr/>
        <p:nvPr/>
      </p:nvGrpSpPr>
      <p:grpSpPr>
        <a:xfrm>
          <a:off x="0" y="0"/>
          <a:ext cx="0" cy="0"/>
          <a:chOff x="0" y="0"/>
          <a:chExt cx="0" cy="0"/>
        </a:xfrm>
      </p:grpSpPr>
      <p:pic>
        <p:nvPicPr>
          <p:cNvPr id="214" name="Google Shape;214;p35"/>
          <p:cNvPicPr preferRelativeResize="0"/>
          <p:nvPr/>
        </p:nvPicPr>
        <p:blipFill>
          <a:blip r:embed="rId3">
            <a:alphaModFix/>
          </a:blip>
          <a:stretch>
            <a:fillRect/>
          </a:stretch>
        </p:blipFill>
        <p:spPr>
          <a:xfrm>
            <a:off x="314025" y="828675"/>
            <a:ext cx="8705850" cy="348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8" name="Shape 218"/>
        <p:cNvGrpSpPr/>
        <p:nvPr/>
      </p:nvGrpSpPr>
      <p:grpSpPr>
        <a:xfrm>
          <a:off x="0" y="0"/>
          <a:ext cx="0" cy="0"/>
          <a:chOff x="0" y="0"/>
          <a:chExt cx="0" cy="0"/>
        </a:xfrm>
      </p:grpSpPr>
      <p:pic>
        <p:nvPicPr>
          <p:cNvPr id="219" name="Google Shape;219;p36"/>
          <p:cNvPicPr preferRelativeResize="0"/>
          <p:nvPr/>
        </p:nvPicPr>
        <p:blipFill>
          <a:blip r:embed="rId3">
            <a:alphaModFix/>
          </a:blip>
          <a:stretch>
            <a:fillRect/>
          </a:stretch>
        </p:blipFill>
        <p:spPr>
          <a:xfrm>
            <a:off x="475225" y="1577075"/>
            <a:ext cx="8383025" cy="3356875"/>
          </a:xfrm>
          <a:prstGeom prst="rect">
            <a:avLst/>
          </a:prstGeom>
          <a:noFill/>
          <a:ln>
            <a:noFill/>
          </a:ln>
        </p:spPr>
      </p:pic>
      <p:cxnSp>
        <p:nvCxnSpPr>
          <p:cNvPr id="220" name="Google Shape;220;p36"/>
          <p:cNvCxnSpPr/>
          <p:nvPr/>
        </p:nvCxnSpPr>
        <p:spPr>
          <a:xfrm>
            <a:off x="1238466" y="1512239"/>
            <a:ext cx="7926600" cy="9000"/>
          </a:xfrm>
          <a:prstGeom prst="straightConnector1">
            <a:avLst/>
          </a:prstGeom>
          <a:noFill/>
          <a:ln cap="flat" cmpd="sng" w="38100">
            <a:solidFill>
              <a:srgbClr val="A61C00"/>
            </a:solidFill>
            <a:prstDash val="solid"/>
            <a:round/>
            <a:headEnd len="sm" w="sm" type="none"/>
            <a:tailEnd len="sm" w="sm" type="none"/>
          </a:ln>
        </p:spPr>
      </p:cxnSp>
      <p:sp>
        <p:nvSpPr>
          <p:cNvPr id="221" name="Google Shape;221;p36"/>
          <p:cNvSpPr/>
          <p:nvPr/>
        </p:nvSpPr>
        <p:spPr>
          <a:xfrm>
            <a:off x="1225235" y="899900"/>
            <a:ext cx="378300" cy="397800"/>
          </a:xfrm>
          <a:prstGeom prst="roundRect">
            <a:avLst>
              <a:gd fmla="val 16667" name="adj"/>
            </a:avLst>
          </a:prstGeom>
          <a:no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A61C00"/>
                </a:solidFill>
                <a:latin typeface="Helvetica Neue"/>
                <a:ea typeface="Helvetica Neue"/>
                <a:cs typeface="Helvetica Neue"/>
                <a:sym typeface="Helvetica Neue"/>
              </a:rPr>
              <a:t>Q</a:t>
            </a:r>
            <a:endParaRPr b="1" sz="2000">
              <a:solidFill>
                <a:srgbClr val="A61C00"/>
              </a:solidFill>
              <a:latin typeface="Helvetica Neue"/>
              <a:ea typeface="Helvetica Neue"/>
              <a:cs typeface="Helvetica Neue"/>
              <a:sym typeface="Helvetica Neue"/>
            </a:endParaRPr>
          </a:p>
        </p:txBody>
      </p:sp>
      <p:sp>
        <p:nvSpPr>
          <p:cNvPr id="222" name="Google Shape;222;p36"/>
          <p:cNvSpPr/>
          <p:nvPr/>
        </p:nvSpPr>
        <p:spPr>
          <a:xfrm>
            <a:off x="1730270" y="899900"/>
            <a:ext cx="378300" cy="397800"/>
          </a:xfrm>
          <a:prstGeom prst="roundRect">
            <a:avLst>
              <a:gd fmla="val 16667" name="adj"/>
            </a:avLst>
          </a:prstGeom>
          <a:solidFill>
            <a:srgbClr val="A61C00"/>
          </a:solid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Helvetica Neue"/>
                <a:ea typeface="Helvetica Neue"/>
                <a:cs typeface="Helvetica Neue"/>
                <a:sym typeface="Helvetica Neue"/>
              </a:rPr>
              <a:t>U</a:t>
            </a:r>
            <a:endParaRPr b="1" sz="2000">
              <a:solidFill>
                <a:srgbClr val="FFFFFF"/>
              </a:solidFill>
              <a:latin typeface="Helvetica Neue"/>
              <a:ea typeface="Helvetica Neue"/>
              <a:cs typeface="Helvetica Neue"/>
              <a:sym typeface="Helvetica Neue"/>
            </a:endParaRPr>
          </a:p>
        </p:txBody>
      </p:sp>
      <p:sp>
        <p:nvSpPr>
          <p:cNvPr id="223" name="Google Shape;223;p36"/>
          <p:cNvSpPr/>
          <p:nvPr/>
        </p:nvSpPr>
        <p:spPr>
          <a:xfrm>
            <a:off x="2199760" y="899900"/>
            <a:ext cx="378300" cy="397800"/>
          </a:xfrm>
          <a:prstGeom prst="roundRect">
            <a:avLst>
              <a:gd fmla="val 16667" name="adj"/>
            </a:avLst>
          </a:prstGeom>
          <a:solidFill>
            <a:srgbClr val="A61C00"/>
          </a:solid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Helvetica Neue"/>
                <a:ea typeface="Helvetica Neue"/>
                <a:cs typeface="Helvetica Neue"/>
                <a:sym typeface="Helvetica Neue"/>
              </a:rPr>
              <a:t> </a:t>
            </a:r>
            <a:r>
              <a:rPr b="1" lang="en" sz="2000">
                <a:solidFill>
                  <a:srgbClr val="FFFFFF"/>
                </a:solidFill>
                <a:latin typeface="Helvetica Neue"/>
                <a:ea typeface="Helvetica Neue"/>
                <a:cs typeface="Helvetica Neue"/>
                <a:sym typeface="Helvetica Neue"/>
              </a:rPr>
              <a:t>I</a:t>
            </a:r>
            <a:endParaRPr b="1" sz="2000">
              <a:solidFill>
                <a:srgbClr val="FFFFFF"/>
              </a:solidFill>
              <a:latin typeface="Helvetica Neue"/>
              <a:ea typeface="Helvetica Neue"/>
              <a:cs typeface="Helvetica Neue"/>
              <a:sym typeface="Helvetica Neue"/>
            </a:endParaRPr>
          </a:p>
        </p:txBody>
      </p:sp>
      <p:sp>
        <p:nvSpPr>
          <p:cNvPr id="224" name="Google Shape;224;p36"/>
          <p:cNvSpPr/>
          <p:nvPr/>
        </p:nvSpPr>
        <p:spPr>
          <a:xfrm>
            <a:off x="2673121" y="899900"/>
            <a:ext cx="378300" cy="397800"/>
          </a:xfrm>
          <a:prstGeom prst="roundRect">
            <a:avLst>
              <a:gd fmla="val 16667" name="adj"/>
            </a:avLst>
          </a:prstGeom>
          <a:solidFill>
            <a:srgbClr val="A61C00"/>
          </a:solid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Helvetica Neue"/>
                <a:ea typeface="Helvetica Neue"/>
                <a:cs typeface="Helvetica Neue"/>
                <a:sym typeface="Helvetica Neue"/>
              </a:rPr>
              <a:t>Z</a:t>
            </a:r>
            <a:endParaRPr b="1" sz="2100">
              <a:solidFill>
                <a:srgbClr val="FFFFFF"/>
              </a:solidFill>
              <a:latin typeface="Helvetica Neue"/>
              <a:ea typeface="Helvetica Neue"/>
              <a:cs typeface="Helvetica Neue"/>
              <a:sym typeface="Helvetica Neue"/>
            </a:endParaRPr>
          </a:p>
        </p:txBody>
      </p:sp>
      <p:pic>
        <p:nvPicPr>
          <p:cNvPr id="225" name="Google Shape;225;p36"/>
          <p:cNvPicPr preferRelativeResize="0"/>
          <p:nvPr/>
        </p:nvPicPr>
        <p:blipFill>
          <a:blip r:embed="rId4">
            <a:alphaModFix/>
          </a:blip>
          <a:stretch>
            <a:fillRect/>
          </a:stretch>
        </p:blipFill>
        <p:spPr>
          <a:xfrm rot="724493">
            <a:off x="3229417" y="816016"/>
            <a:ext cx="513094" cy="5130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