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85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442"/>
    <p:restoredTop sz="94658"/>
  </p:normalViewPr>
  <p:slideViewPr>
    <p:cSldViewPr snapToGrid="0">
      <p:cViewPr varScale="1">
        <p:scale>
          <a:sx n="106" d="100"/>
          <a:sy n="106" d="100"/>
        </p:scale>
        <p:origin x="19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3ED8-B2B4-A202-3FC7-C9D4C7F66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0098D-632A-7B89-D5A5-207FDBC61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DB493-D16D-9362-02B5-4D8A5D0F2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E1FD-61CE-2148-A660-F9FA2FF978FD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BE418-9A1D-FC97-790C-151777FC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E4386-2703-AD87-4CB2-FA1FBA69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0F37-FB7B-D446-983E-027DBDFB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4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633D5-04C1-A42A-AE55-987AD9A97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8F4F8-D07D-8BA9-EC0F-1A942BB3C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3080E-19E4-F32B-4DFB-B8B9027E3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E1FD-61CE-2148-A660-F9FA2FF978FD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5D861-7A4B-A992-D384-8FC96A5B1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64F0F-4A65-0C21-A403-0CF98EC6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0F37-FB7B-D446-983E-027DBDFB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8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0FF5BC-D539-A207-B268-76B04FFFB8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16807-D8DA-AE47-D5E9-87AC081AF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8B1C9-2D9C-ADDF-B1A0-606BF591B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E1FD-61CE-2148-A660-F9FA2FF978FD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20998-7354-7A9B-A941-F129D844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51A28-ED36-7174-A31B-839EA07F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0F37-FB7B-D446-983E-027DBDFB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9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FD07-2A19-E2ED-A90A-120CA040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C8836-931D-F14C-7D2A-17EEEDD87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1F852-0C8E-7023-0195-3D6A33B4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E1FD-61CE-2148-A660-F9FA2FF978FD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39819-7A48-64FA-124A-7C63C473D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FF877-E424-5887-D89D-2287FB87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0F37-FB7B-D446-983E-027DBDFB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61B22-32BB-E1D5-A6CD-50A33AA0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39144-F879-9F15-B941-ED1BFF391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EDFBB-BFC8-2873-630F-86A199BBE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E1FD-61CE-2148-A660-F9FA2FF978FD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F43F-CCCA-94B9-E73F-18430E39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ED4FB-A947-4486-2CC5-A1173ADA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0F37-FB7B-D446-983E-027DBDFB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8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DE0A-CCDC-2B42-D76B-B317DCD0A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409CC-805F-A82D-CD7B-5DDE0B19D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46939-9016-8307-9138-8EC689160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602CE-0E23-377F-744A-DC0581A4E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E1FD-61CE-2148-A660-F9FA2FF978FD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30BA4-A9AB-A6B5-2428-EF4C7164D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3943F-D53B-13C8-C7B2-66A8CF19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0F37-FB7B-D446-983E-027DBDFB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9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0E961-9C9C-48B8-134B-5D80E4B9B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B3226-4A2C-42A4-8EDA-8FA9D022D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1367A-196F-9006-BEFA-9D8A5FD50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796DA-6EC9-2337-BB06-F9796DBC3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17BCF-7DD6-17FF-15C3-D073C6F1D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EC016-C282-465E-B8A0-C23505BD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E1FD-61CE-2148-A660-F9FA2FF978FD}" type="datetimeFigureOut">
              <a:rPr lang="en-US" smtClean="0"/>
              <a:t>2/2/25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B95F0B-766A-0033-4618-7C70216F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8BCF6F-68B0-C518-1C49-417DF6185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0F37-FB7B-D446-983E-027DBDFB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3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D031-A45A-F5D3-17E0-8C2939C8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461D3F-7473-634E-5F75-AD3D80EAD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E1FD-61CE-2148-A660-F9FA2FF978FD}" type="datetimeFigureOut">
              <a:rPr lang="en-US" smtClean="0"/>
              <a:t>2/2/25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44E5A-7969-DADC-701C-BD9262FA7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7367E-8DB5-B2A1-2E07-7D7DB9D1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0F37-FB7B-D446-983E-027DBDFB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5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52492-E32E-5B5F-ADA5-28B94E47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E1FD-61CE-2148-A660-F9FA2FF978FD}" type="datetimeFigureOut">
              <a:rPr lang="en-US" smtClean="0"/>
              <a:t>2/2/25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816A5E-8F4F-E226-4254-72A7C777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67558-A501-2C0A-F954-D12FB87D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0F37-FB7B-D446-983E-027DBDFB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7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BC9F-B0E5-9BAC-E72F-F304A0904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CD165-028D-D720-C228-A68EF92AE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69BC9-AD6D-9A00-29DF-D6B0B9F9C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B1C97-098C-7377-BC9B-3D90E61FD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E1FD-61CE-2148-A660-F9FA2FF978FD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A6B60-F681-976D-8EB1-1AFEFE6C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1C54B-6558-1CA0-D871-A10F84014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0F37-FB7B-D446-983E-027DBDFB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0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EF12-845B-5505-4D1C-11B10945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44283E-3D07-8132-881C-072721A09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CC803-14D4-9635-244A-1645B14D2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B4DD2-9822-313E-6F1E-406A9823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E1FD-61CE-2148-A660-F9FA2FF978FD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D80D8-4DA4-DBFF-6F41-089FB16F5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003A9-B28A-C67F-833E-43861314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0F37-FB7B-D446-983E-027DBDFB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8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23B4CD-E303-C1D8-8CB4-3040A786A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0A05C-B90F-45EF-A345-C79F3CC6C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01A95-8A60-6B13-0DD1-0679D7979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81E1FD-61CE-2148-A660-F9FA2FF978FD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5DEC8-10D4-067A-276C-3F667B0AB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A7C2B-ECFB-FFA3-08C7-0CFF28BDD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150F37-FB7B-D446-983E-027DBDFB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2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9F75476-36DA-CD65-979A-432A80F0297D}"/>
              </a:ext>
            </a:extLst>
          </p:cNvPr>
          <p:cNvSpPr/>
          <p:nvPr/>
        </p:nvSpPr>
        <p:spPr>
          <a:xfrm>
            <a:off x="0" y="3548127"/>
            <a:ext cx="1068947" cy="2833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A3ADC6-BEE3-12F7-0C7A-D42DDFFB7B4D}"/>
              </a:ext>
            </a:extLst>
          </p:cNvPr>
          <p:cNvSpPr/>
          <p:nvPr/>
        </p:nvSpPr>
        <p:spPr>
          <a:xfrm>
            <a:off x="1674254" y="2859949"/>
            <a:ext cx="811369" cy="2575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A19263-0333-C4B8-4D5B-5C036DF6055D}"/>
              </a:ext>
            </a:extLst>
          </p:cNvPr>
          <p:cNvSpPr/>
          <p:nvPr/>
        </p:nvSpPr>
        <p:spPr>
          <a:xfrm>
            <a:off x="1828801" y="4370229"/>
            <a:ext cx="811369" cy="2575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C417BD-5C5F-7141-FFCE-DB4BEBAFE1DF}"/>
              </a:ext>
            </a:extLst>
          </p:cNvPr>
          <p:cNvSpPr/>
          <p:nvPr/>
        </p:nvSpPr>
        <p:spPr>
          <a:xfrm>
            <a:off x="3975282" y="3246544"/>
            <a:ext cx="811369" cy="2575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E9D1BA-0870-1C77-D1B8-6FCB6CBA1630}"/>
              </a:ext>
            </a:extLst>
          </p:cNvPr>
          <p:cNvSpPr/>
          <p:nvPr/>
        </p:nvSpPr>
        <p:spPr>
          <a:xfrm>
            <a:off x="965915" y="1116162"/>
            <a:ext cx="811369" cy="257577"/>
          </a:xfrm>
          <a:prstGeom prst="rect">
            <a:avLst/>
          </a:prstGeom>
          <a:solidFill>
            <a:srgbClr val="DE85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ACDA69-6C43-11DD-3C25-BC62D4C9B39C}"/>
              </a:ext>
            </a:extLst>
          </p:cNvPr>
          <p:cNvSpPr/>
          <p:nvPr/>
        </p:nvSpPr>
        <p:spPr>
          <a:xfrm>
            <a:off x="2311760" y="1116687"/>
            <a:ext cx="811369" cy="257577"/>
          </a:xfrm>
          <a:prstGeom prst="rect">
            <a:avLst/>
          </a:prstGeom>
          <a:solidFill>
            <a:srgbClr val="DE85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EADA2B-525D-7D5A-5207-38E3B3147164}"/>
              </a:ext>
            </a:extLst>
          </p:cNvPr>
          <p:cNvSpPr/>
          <p:nvPr/>
        </p:nvSpPr>
        <p:spPr>
          <a:xfrm>
            <a:off x="3314163" y="697616"/>
            <a:ext cx="811369" cy="257577"/>
          </a:xfrm>
          <a:prstGeom prst="rect">
            <a:avLst/>
          </a:prstGeom>
          <a:solidFill>
            <a:srgbClr val="DE85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F7C02E-03BB-A6FC-5AEB-C2DEFFE1405D}"/>
              </a:ext>
            </a:extLst>
          </p:cNvPr>
          <p:cNvSpPr/>
          <p:nvPr/>
        </p:nvSpPr>
        <p:spPr>
          <a:xfrm>
            <a:off x="3314163" y="1369469"/>
            <a:ext cx="811369" cy="257577"/>
          </a:xfrm>
          <a:prstGeom prst="rect">
            <a:avLst/>
          </a:prstGeom>
          <a:solidFill>
            <a:srgbClr val="DE85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5AA56D-6672-1EA8-FDBA-3779135F8747}"/>
              </a:ext>
            </a:extLst>
          </p:cNvPr>
          <p:cNvSpPr/>
          <p:nvPr/>
        </p:nvSpPr>
        <p:spPr>
          <a:xfrm>
            <a:off x="4629955" y="1083982"/>
            <a:ext cx="811369" cy="257577"/>
          </a:xfrm>
          <a:prstGeom prst="rect">
            <a:avLst/>
          </a:prstGeom>
          <a:solidFill>
            <a:srgbClr val="DE85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59B7A9-B440-83B8-F5F3-18F3ECDFF003}"/>
              </a:ext>
            </a:extLst>
          </p:cNvPr>
          <p:cNvSpPr/>
          <p:nvPr/>
        </p:nvSpPr>
        <p:spPr>
          <a:xfrm>
            <a:off x="5912476" y="697616"/>
            <a:ext cx="811369" cy="257577"/>
          </a:xfrm>
          <a:prstGeom prst="rect">
            <a:avLst/>
          </a:prstGeom>
          <a:solidFill>
            <a:srgbClr val="DE85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906DD0-72E1-19B9-A611-30652D4FC974}"/>
              </a:ext>
            </a:extLst>
          </p:cNvPr>
          <p:cNvSpPr/>
          <p:nvPr/>
        </p:nvSpPr>
        <p:spPr>
          <a:xfrm>
            <a:off x="5912476" y="1369469"/>
            <a:ext cx="811369" cy="257577"/>
          </a:xfrm>
          <a:prstGeom prst="rect">
            <a:avLst/>
          </a:prstGeom>
          <a:solidFill>
            <a:srgbClr val="DE85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AFB2FA-FD73-8BD6-4EBE-DED5B3A69A1F}"/>
              </a:ext>
            </a:extLst>
          </p:cNvPr>
          <p:cNvSpPr/>
          <p:nvPr/>
        </p:nvSpPr>
        <p:spPr>
          <a:xfrm>
            <a:off x="7203520" y="1077530"/>
            <a:ext cx="811369" cy="257577"/>
          </a:xfrm>
          <a:prstGeom prst="rect">
            <a:avLst/>
          </a:prstGeom>
          <a:solidFill>
            <a:srgbClr val="DE85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D339F9-0AAF-C8AA-0771-2C5DC9BF5497}"/>
              </a:ext>
            </a:extLst>
          </p:cNvPr>
          <p:cNvSpPr/>
          <p:nvPr/>
        </p:nvSpPr>
        <p:spPr>
          <a:xfrm>
            <a:off x="8446395" y="1077530"/>
            <a:ext cx="811369" cy="257577"/>
          </a:xfrm>
          <a:prstGeom prst="rect">
            <a:avLst/>
          </a:prstGeom>
          <a:solidFill>
            <a:srgbClr val="DE85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C8401F-9FF8-EFE9-4B63-E30429BFCED2}"/>
              </a:ext>
            </a:extLst>
          </p:cNvPr>
          <p:cNvSpPr/>
          <p:nvPr/>
        </p:nvSpPr>
        <p:spPr>
          <a:xfrm>
            <a:off x="6327822" y="3287328"/>
            <a:ext cx="811369" cy="2575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365354-D8F5-DAB7-0BDD-407322F61765}"/>
              </a:ext>
            </a:extLst>
          </p:cNvPr>
          <p:cNvSpPr/>
          <p:nvPr/>
        </p:nvSpPr>
        <p:spPr>
          <a:xfrm>
            <a:off x="8852080" y="3246544"/>
            <a:ext cx="811369" cy="2575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6B7FB1-D4AA-9071-32EB-FBEE40BB2941}"/>
              </a:ext>
            </a:extLst>
          </p:cNvPr>
          <p:cNvSpPr/>
          <p:nvPr/>
        </p:nvSpPr>
        <p:spPr>
          <a:xfrm>
            <a:off x="11268862" y="2156344"/>
            <a:ext cx="811369" cy="2575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E282BB-9417-9518-FC1B-1CD6C5968387}"/>
              </a:ext>
            </a:extLst>
          </p:cNvPr>
          <p:cNvCxnSpPr>
            <a:cxnSpLocks/>
          </p:cNvCxnSpPr>
          <p:nvPr/>
        </p:nvCxnSpPr>
        <p:spPr>
          <a:xfrm flipV="1">
            <a:off x="1068947" y="3117526"/>
            <a:ext cx="523741" cy="3855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63E7CF-CF85-ABF3-A7C0-FFBB417310F2}"/>
              </a:ext>
            </a:extLst>
          </p:cNvPr>
          <p:cNvCxnSpPr>
            <a:cxnSpLocks/>
          </p:cNvCxnSpPr>
          <p:nvPr/>
        </p:nvCxnSpPr>
        <p:spPr>
          <a:xfrm>
            <a:off x="1103827" y="3831462"/>
            <a:ext cx="570427" cy="4936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97F9A62-5101-53AF-AFAD-D723B5ED5846}"/>
              </a:ext>
            </a:extLst>
          </p:cNvPr>
          <p:cNvCxnSpPr>
            <a:cxnSpLocks/>
          </p:cNvCxnSpPr>
          <p:nvPr/>
        </p:nvCxnSpPr>
        <p:spPr>
          <a:xfrm>
            <a:off x="2577387" y="2988737"/>
            <a:ext cx="1206858" cy="398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3F16A73-CB04-4505-9C9A-35F812DA8FD2}"/>
              </a:ext>
            </a:extLst>
          </p:cNvPr>
          <p:cNvCxnSpPr>
            <a:cxnSpLocks/>
          </p:cNvCxnSpPr>
          <p:nvPr/>
        </p:nvCxnSpPr>
        <p:spPr>
          <a:xfrm>
            <a:off x="4878950" y="3398931"/>
            <a:ext cx="13308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6A8093D-4998-FB74-5B51-E70A1F5B8B88}"/>
              </a:ext>
            </a:extLst>
          </p:cNvPr>
          <p:cNvCxnSpPr>
            <a:cxnSpLocks/>
          </p:cNvCxnSpPr>
          <p:nvPr/>
        </p:nvCxnSpPr>
        <p:spPr>
          <a:xfrm>
            <a:off x="7330228" y="3387132"/>
            <a:ext cx="13308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ight Brace 37">
            <a:extLst>
              <a:ext uri="{FF2B5EF4-FFF2-40B4-BE49-F238E27FC236}">
                <a16:creationId xmlns:a16="http://schemas.microsoft.com/office/drawing/2014/main" id="{6EF62D9A-C973-6939-AB05-7FD05FC86652}"/>
              </a:ext>
            </a:extLst>
          </p:cNvPr>
          <p:cNvSpPr/>
          <p:nvPr/>
        </p:nvSpPr>
        <p:spPr>
          <a:xfrm>
            <a:off x="10436567" y="1263945"/>
            <a:ext cx="511934" cy="204237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19FB97-564C-4122-DAD5-C37AFE989019}"/>
              </a:ext>
            </a:extLst>
          </p:cNvPr>
          <p:cNvCxnSpPr/>
          <p:nvPr/>
        </p:nvCxnSpPr>
        <p:spPr>
          <a:xfrm>
            <a:off x="10692534" y="2285132"/>
            <a:ext cx="5554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7B76A8F-0306-ED01-1114-40864A8936C1}"/>
              </a:ext>
            </a:extLst>
          </p:cNvPr>
          <p:cNvCxnSpPr/>
          <p:nvPr/>
        </p:nvCxnSpPr>
        <p:spPr>
          <a:xfrm>
            <a:off x="2848378" y="4499017"/>
            <a:ext cx="38851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05F59A5-77BA-E01D-25FB-6265045F233D}"/>
              </a:ext>
            </a:extLst>
          </p:cNvPr>
          <p:cNvCxnSpPr>
            <a:cxnSpLocks/>
          </p:cNvCxnSpPr>
          <p:nvPr/>
        </p:nvCxnSpPr>
        <p:spPr>
          <a:xfrm flipV="1">
            <a:off x="6733506" y="3650078"/>
            <a:ext cx="0" cy="773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F70E135-C858-EDA8-E915-5F0E9EF4ACED}"/>
              </a:ext>
            </a:extLst>
          </p:cNvPr>
          <p:cNvCxnSpPr>
            <a:cxnSpLocks/>
          </p:cNvCxnSpPr>
          <p:nvPr/>
        </p:nvCxnSpPr>
        <p:spPr>
          <a:xfrm flipV="1">
            <a:off x="1869048" y="1315269"/>
            <a:ext cx="350947" cy="9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FCA11FE-0B4F-5955-AB05-C9275FB79076}"/>
              </a:ext>
            </a:extLst>
          </p:cNvPr>
          <p:cNvCxnSpPr>
            <a:cxnSpLocks/>
          </p:cNvCxnSpPr>
          <p:nvPr/>
        </p:nvCxnSpPr>
        <p:spPr>
          <a:xfrm>
            <a:off x="2880575" y="1470882"/>
            <a:ext cx="386368" cy="105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D9E8D42-C741-2B1D-071B-E2BF6A546C5C}"/>
              </a:ext>
            </a:extLst>
          </p:cNvPr>
          <p:cNvCxnSpPr>
            <a:cxnSpLocks/>
          </p:cNvCxnSpPr>
          <p:nvPr/>
        </p:nvCxnSpPr>
        <p:spPr>
          <a:xfrm flipV="1">
            <a:off x="2879503" y="826404"/>
            <a:ext cx="387440" cy="223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ight Brace 54">
            <a:extLst>
              <a:ext uri="{FF2B5EF4-FFF2-40B4-BE49-F238E27FC236}">
                <a16:creationId xmlns:a16="http://schemas.microsoft.com/office/drawing/2014/main" id="{3CA4DB5F-79DF-0182-654A-E6AC26E166D0}"/>
              </a:ext>
            </a:extLst>
          </p:cNvPr>
          <p:cNvSpPr/>
          <p:nvPr/>
        </p:nvSpPr>
        <p:spPr>
          <a:xfrm>
            <a:off x="4226415" y="680442"/>
            <a:ext cx="208209" cy="102118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90F1207-FF26-7075-2A67-0253909D6624}"/>
              </a:ext>
            </a:extLst>
          </p:cNvPr>
          <p:cNvCxnSpPr>
            <a:cxnSpLocks/>
          </p:cNvCxnSpPr>
          <p:nvPr/>
        </p:nvCxnSpPr>
        <p:spPr>
          <a:xfrm>
            <a:off x="4357886" y="1193440"/>
            <a:ext cx="2258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ight Brace 57">
            <a:extLst>
              <a:ext uri="{FF2B5EF4-FFF2-40B4-BE49-F238E27FC236}">
                <a16:creationId xmlns:a16="http://schemas.microsoft.com/office/drawing/2014/main" id="{47B7D2D3-6428-8E61-0A2A-6D911FCA10CE}"/>
              </a:ext>
            </a:extLst>
          </p:cNvPr>
          <p:cNvSpPr/>
          <p:nvPr/>
        </p:nvSpPr>
        <p:spPr>
          <a:xfrm>
            <a:off x="6735650" y="672680"/>
            <a:ext cx="308019" cy="95435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26B7D7F-0E7B-0C86-CCFF-D50AD6A513A3}"/>
              </a:ext>
            </a:extLst>
          </p:cNvPr>
          <p:cNvCxnSpPr>
            <a:cxnSpLocks/>
          </p:cNvCxnSpPr>
          <p:nvPr/>
        </p:nvCxnSpPr>
        <p:spPr>
          <a:xfrm>
            <a:off x="6930725" y="1164915"/>
            <a:ext cx="2258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6CD098F-4D91-EB75-BA3F-8C86350EBE73}"/>
              </a:ext>
            </a:extLst>
          </p:cNvPr>
          <p:cNvCxnSpPr>
            <a:cxnSpLocks/>
          </p:cNvCxnSpPr>
          <p:nvPr/>
        </p:nvCxnSpPr>
        <p:spPr>
          <a:xfrm>
            <a:off x="8107786" y="1206318"/>
            <a:ext cx="2258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Left Brace 63">
            <a:extLst>
              <a:ext uri="{FF2B5EF4-FFF2-40B4-BE49-F238E27FC236}">
                <a16:creationId xmlns:a16="http://schemas.microsoft.com/office/drawing/2014/main" id="{98054C54-22F3-1D55-3593-0A00DA6E7ED6}"/>
              </a:ext>
            </a:extLst>
          </p:cNvPr>
          <p:cNvSpPr/>
          <p:nvPr/>
        </p:nvSpPr>
        <p:spPr>
          <a:xfrm>
            <a:off x="5460644" y="741603"/>
            <a:ext cx="201767" cy="83473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78574FF-87AA-7F78-4825-CD51E101FB86}"/>
              </a:ext>
            </a:extLst>
          </p:cNvPr>
          <p:cNvCxnSpPr>
            <a:cxnSpLocks/>
          </p:cNvCxnSpPr>
          <p:nvPr/>
        </p:nvCxnSpPr>
        <p:spPr>
          <a:xfrm>
            <a:off x="5542243" y="741603"/>
            <a:ext cx="3198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25D644B-2F50-2D92-25FC-7BD0EACA2603}"/>
              </a:ext>
            </a:extLst>
          </p:cNvPr>
          <p:cNvCxnSpPr>
            <a:cxnSpLocks/>
          </p:cNvCxnSpPr>
          <p:nvPr/>
        </p:nvCxnSpPr>
        <p:spPr>
          <a:xfrm>
            <a:off x="5592652" y="1576339"/>
            <a:ext cx="3198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747EE94-2B3D-12CB-29AF-DCEA41EE3FA1}"/>
              </a:ext>
            </a:extLst>
          </p:cNvPr>
          <p:cNvCxnSpPr>
            <a:cxnSpLocks/>
          </p:cNvCxnSpPr>
          <p:nvPr/>
        </p:nvCxnSpPr>
        <p:spPr>
          <a:xfrm flipH="1" flipV="1">
            <a:off x="1410733" y="1523610"/>
            <a:ext cx="659636" cy="1223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03C6997-2B6F-A6F3-F4F6-681B02607843}"/>
              </a:ext>
            </a:extLst>
          </p:cNvPr>
          <p:cNvSpPr/>
          <p:nvPr/>
        </p:nvSpPr>
        <p:spPr>
          <a:xfrm>
            <a:off x="11173211" y="3071277"/>
            <a:ext cx="1068947" cy="2833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Finish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165753B-2937-1392-5180-A5AF52233FC0}"/>
              </a:ext>
            </a:extLst>
          </p:cNvPr>
          <p:cNvCxnSpPr/>
          <p:nvPr/>
        </p:nvCxnSpPr>
        <p:spPr>
          <a:xfrm>
            <a:off x="11694630" y="2504521"/>
            <a:ext cx="0" cy="485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C9F138A-3822-3B68-DE0D-64AA79B3B85A}"/>
              </a:ext>
            </a:extLst>
          </p:cNvPr>
          <p:cNvSpPr/>
          <p:nvPr/>
        </p:nvSpPr>
        <p:spPr>
          <a:xfrm>
            <a:off x="9599765" y="1073004"/>
            <a:ext cx="811369" cy="2575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9E4D2D0-4FB0-547D-FD32-979D1D19D186}"/>
              </a:ext>
            </a:extLst>
          </p:cNvPr>
          <p:cNvCxnSpPr>
            <a:cxnSpLocks/>
          </p:cNvCxnSpPr>
          <p:nvPr/>
        </p:nvCxnSpPr>
        <p:spPr>
          <a:xfrm>
            <a:off x="9317724" y="1226385"/>
            <a:ext cx="2258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223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18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Jungle Penguin Dabunny</dc:creator>
  <cp:lastModifiedBy>Jungle Penguin Dabunny</cp:lastModifiedBy>
  <cp:revision>11</cp:revision>
  <dcterms:created xsi:type="dcterms:W3CDTF">2025-02-01T20:47:58Z</dcterms:created>
  <dcterms:modified xsi:type="dcterms:W3CDTF">2025-02-02T17:18:14Z</dcterms:modified>
</cp:coreProperties>
</file>