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06918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841" y="1447801"/>
            <a:ext cx="7739689" cy="3329581"/>
          </a:xfrm>
        </p:spPr>
        <p:txBody>
          <a:bodyPr anchor="b"/>
          <a:lstStyle>
            <a:lvl1pPr>
              <a:defRPr sz="631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841" y="4777380"/>
            <a:ext cx="773968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00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4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67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7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8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843" y="4800587"/>
            <a:ext cx="7739688" cy="566738"/>
          </a:xfrm>
        </p:spPr>
        <p:txBody>
          <a:bodyPr anchor="b">
            <a:normAutofit/>
          </a:bodyPr>
          <a:lstStyle>
            <a:lvl1pPr algn="l">
              <a:defRPr sz="2105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2841" y="685800"/>
            <a:ext cx="773968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3"/>
            </a:lvl1pPr>
            <a:lvl2pPr marL="400964" indent="0">
              <a:buNone/>
              <a:defRPr sz="1403"/>
            </a:lvl2pPr>
            <a:lvl3pPr marL="801929" indent="0">
              <a:buNone/>
              <a:defRPr sz="1403"/>
            </a:lvl3pPr>
            <a:lvl4pPr marL="1202893" indent="0">
              <a:buNone/>
              <a:defRPr sz="1403"/>
            </a:lvl4pPr>
            <a:lvl5pPr marL="1603858" indent="0">
              <a:buNone/>
              <a:defRPr sz="1403"/>
            </a:lvl5pPr>
            <a:lvl6pPr marL="2004822" indent="0">
              <a:buNone/>
              <a:defRPr sz="1403"/>
            </a:lvl6pPr>
            <a:lvl7pPr marL="2405786" indent="0">
              <a:buNone/>
              <a:defRPr sz="1403"/>
            </a:lvl7pPr>
            <a:lvl8pPr marL="2806751" indent="0">
              <a:buNone/>
              <a:defRPr sz="1403"/>
            </a:lvl8pPr>
            <a:lvl9pPr marL="3207715" indent="0">
              <a:buNone/>
              <a:defRPr sz="140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2842" y="5367325"/>
            <a:ext cx="7739687" cy="493712"/>
          </a:xfrm>
        </p:spPr>
        <p:txBody>
          <a:bodyPr>
            <a:normAutofit/>
          </a:bodyPr>
          <a:lstStyle>
            <a:lvl1pPr marL="0" indent="0">
              <a:buNone/>
              <a:defRPr sz="1052"/>
            </a:lvl1pPr>
            <a:lvl2pPr marL="400964" indent="0">
              <a:buNone/>
              <a:defRPr sz="1052"/>
            </a:lvl2pPr>
            <a:lvl3pPr marL="801929" indent="0">
              <a:buNone/>
              <a:defRPr sz="877"/>
            </a:lvl3pPr>
            <a:lvl4pPr marL="1202893" indent="0">
              <a:buNone/>
              <a:defRPr sz="789"/>
            </a:lvl4pPr>
            <a:lvl5pPr marL="1603858" indent="0">
              <a:buNone/>
              <a:defRPr sz="789"/>
            </a:lvl5pPr>
            <a:lvl6pPr marL="2004822" indent="0">
              <a:buNone/>
              <a:defRPr sz="789"/>
            </a:lvl6pPr>
            <a:lvl7pPr marL="2405786" indent="0">
              <a:buNone/>
              <a:defRPr sz="789"/>
            </a:lvl7pPr>
            <a:lvl8pPr marL="2806751" indent="0">
              <a:buNone/>
              <a:defRPr sz="789"/>
            </a:lvl8pPr>
            <a:lvl9pPr marL="3207715" indent="0">
              <a:buNone/>
              <a:defRPr sz="78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5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841" y="1447800"/>
            <a:ext cx="7739690" cy="1981200"/>
          </a:xfrm>
        </p:spPr>
        <p:txBody>
          <a:bodyPr/>
          <a:lstStyle>
            <a:lvl1pPr>
              <a:defRPr sz="421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2841" y="3657600"/>
            <a:ext cx="7739690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579"/>
            </a:lvl1pPr>
            <a:lvl2pPr marL="400964" indent="0">
              <a:buNone/>
              <a:defRPr sz="1052"/>
            </a:lvl2pPr>
            <a:lvl3pPr marL="801929" indent="0">
              <a:buNone/>
              <a:defRPr sz="877"/>
            </a:lvl3pPr>
            <a:lvl4pPr marL="1202893" indent="0">
              <a:buNone/>
              <a:defRPr sz="789"/>
            </a:lvl4pPr>
            <a:lvl5pPr marL="1603858" indent="0">
              <a:buNone/>
              <a:defRPr sz="789"/>
            </a:lvl5pPr>
            <a:lvl6pPr marL="2004822" indent="0">
              <a:buNone/>
              <a:defRPr sz="789"/>
            </a:lvl6pPr>
            <a:lvl7pPr marL="2405786" indent="0">
              <a:buNone/>
              <a:defRPr sz="789"/>
            </a:lvl7pPr>
            <a:lvl8pPr marL="2806751" indent="0">
              <a:buNone/>
              <a:defRPr sz="789"/>
            </a:lvl8pPr>
            <a:lvl9pPr marL="3207715" indent="0">
              <a:buNone/>
              <a:defRPr sz="78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58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027" y="1447800"/>
            <a:ext cx="7015025" cy="2323374"/>
          </a:xfrm>
        </p:spPr>
        <p:txBody>
          <a:bodyPr/>
          <a:lstStyle>
            <a:lvl1pPr>
              <a:defRPr sz="421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692871" y="3771174"/>
            <a:ext cx="638391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228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00964" indent="0">
              <a:buNone/>
              <a:defRPr sz="1052"/>
            </a:lvl2pPr>
            <a:lvl3pPr marL="801929" indent="0">
              <a:buNone/>
              <a:defRPr sz="877"/>
            </a:lvl3pPr>
            <a:lvl4pPr marL="1202893" indent="0">
              <a:buNone/>
              <a:defRPr sz="789"/>
            </a:lvl4pPr>
            <a:lvl5pPr marL="1603858" indent="0">
              <a:buNone/>
              <a:defRPr sz="789"/>
            </a:lvl5pPr>
            <a:lvl6pPr marL="2004822" indent="0">
              <a:buNone/>
              <a:defRPr sz="789"/>
            </a:lvl6pPr>
            <a:lvl7pPr marL="2405786" indent="0">
              <a:buNone/>
              <a:defRPr sz="789"/>
            </a:lvl7pPr>
            <a:lvl8pPr marL="2806751" indent="0">
              <a:buNone/>
              <a:defRPr sz="789"/>
            </a:lvl8pPr>
            <a:lvl9pPr marL="3207715" indent="0">
              <a:buNone/>
              <a:defRPr sz="78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2841" y="4350657"/>
            <a:ext cx="7739690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579"/>
            </a:lvl1pPr>
            <a:lvl2pPr marL="400964" indent="0">
              <a:buNone/>
              <a:defRPr sz="1052"/>
            </a:lvl2pPr>
            <a:lvl3pPr marL="801929" indent="0">
              <a:buNone/>
              <a:defRPr sz="877"/>
            </a:lvl3pPr>
            <a:lvl4pPr marL="1202893" indent="0">
              <a:buNone/>
              <a:defRPr sz="789"/>
            </a:lvl4pPr>
            <a:lvl5pPr marL="1603858" indent="0">
              <a:buNone/>
              <a:defRPr sz="789"/>
            </a:lvl5pPr>
            <a:lvl6pPr marL="2004822" indent="0">
              <a:buNone/>
              <a:defRPr sz="789"/>
            </a:lvl6pPr>
            <a:lvl7pPr marL="2405786" indent="0">
              <a:buNone/>
              <a:defRPr sz="789"/>
            </a:lvl7pPr>
            <a:lvl8pPr marL="2806751" indent="0">
              <a:buNone/>
              <a:defRPr sz="789"/>
            </a:lvl8pPr>
            <a:lvl9pPr marL="3207715" indent="0">
              <a:buNone/>
              <a:defRPr sz="78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7763" y="971253"/>
            <a:ext cx="703239" cy="1738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699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82403" y="2613788"/>
            <a:ext cx="703239" cy="1738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699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400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841" y="3124201"/>
            <a:ext cx="7739690" cy="1653180"/>
          </a:xfrm>
        </p:spPr>
        <p:txBody>
          <a:bodyPr anchor="b"/>
          <a:lstStyle>
            <a:lvl1pPr algn="l">
              <a:defRPr sz="3508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2841" y="4777381"/>
            <a:ext cx="7739690" cy="860400"/>
          </a:xfrm>
        </p:spPr>
        <p:txBody>
          <a:bodyPr anchor="t"/>
          <a:lstStyle>
            <a:lvl1pPr marL="0" indent="0" algn="l">
              <a:buNone/>
              <a:defRPr sz="1754" cap="none">
                <a:solidFill>
                  <a:schemeClr val="accent1"/>
                </a:solidFill>
              </a:defRPr>
            </a:lvl1pPr>
            <a:lvl2pPr marL="400964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1929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2893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3858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482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5786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67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771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57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8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065" y="1981200"/>
            <a:ext cx="2584263" cy="576262"/>
          </a:xfrm>
        </p:spPr>
        <p:txBody>
          <a:bodyPr anchor="b">
            <a:noAutofit/>
          </a:bodyPr>
          <a:lstStyle>
            <a:lvl1pPr marL="0" indent="0">
              <a:buNone/>
              <a:defRPr sz="2105" b="0">
                <a:solidFill>
                  <a:schemeClr val="accent1"/>
                </a:solidFill>
              </a:defRPr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2179" y="2667000"/>
            <a:ext cx="25671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228"/>
            </a:lvl1pPr>
            <a:lvl2pPr marL="400964" indent="0">
              <a:buNone/>
              <a:defRPr sz="1052"/>
            </a:lvl2pPr>
            <a:lvl3pPr marL="801929" indent="0">
              <a:buNone/>
              <a:defRPr sz="877"/>
            </a:lvl3pPr>
            <a:lvl4pPr marL="1202893" indent="0">
              <a:buNone/>
              <a:defRPr sz="789"/>
            </a:lvl4pPr>
            <a:lvl5pPr marL="1603858" indent="0">
              <a:buNone/>
              <a:defRPr sz="789"/>
            </a:lvl5pPr>
            <a:lvl6pPr marL="2004822" indent="0">
              <a:buNone/>
              <a:defRPr sz="789"/>
            </a:lvl6pPr>
            <a:lvl7pPr marL="2405786" indent="0">
              <a:buNone/>
              <a:defRPr sz="789"/>
            </a:lvl7pPr>
            <a:lvl8pPr marL="2806751" indent="0">
              <a:buNone/>
              <a:defRPr sz="789"/>
            </a:lvl8pPr>
            <a:lvl9pPr marL="3207715" indent="0">
              <a:buNone/>
              <a:defRPr sz="78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787" y="1981200"/>
            <a:ext cx="2574946" cy="576262"/>
          </a:xfrm>
        </p:spPr>
        <p:txBody>
          <a:bodyPr anchor="b">
            <a:noAutofit/>
          </a:bodyPr>
          <a:lstStyle>
            <a:lvl1pPr marL="0" indent="0">
              <a:buNone/>
              <a:defRPr sz="2105" b="0">
                <a:solidFill>
                  <a:schemeClr val="accent1"/>
                </a:solidFill>
              </a:defRPr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96533" y="2667000"/>
            <a:ext cx="258420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228"/>
            </a:lvl1pPr>
            <a:lvl2pPr marL="400964" indent="0">
              <a:buNone/>
              <a:defRPr sz="1052"/>
            </a:lvl2pPr>
            <a:lvl3pPr marL="801929" indent="0">
              <a:buNone/>
              <a:defRPr sz="877"/>
            </a:lvl3pPr>
            <a:lvl4pPr marL="1202893" indent="0">
              <a:buNone/>
              <a:defRPr sz="789"/>
            </a:lvl4pPr>
            <a:lvl5pPr marL="1603858" indent="0">
              <a:buNone/>
              <a:defRPr sz="789"/>
            </a:lvl5pPr>
            <a:lvl6pPr marL="2004822" indent="0">
              <a:buNone/>
              <a:defRPr sz="789"/>
            </a:lvl6pPr>
            <a:lvl7pPr marL="2405786" indent="0">
              <a:buNone/>
              <a:defRPr sz="789"/>
            </a:lvl7pPr>
            <a:lvl8pPr marL="2806751" indent="0">
              <a:buNone/>
              <a:defRPr sz="789"/>
            </a:lvl8pPr>
            <a:lvl9pPr marL="3207715" indent="0">
              <a:buNone/>
              <a:defRPr sz="78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8029" y="1981200"/>
            <a:ext cx="2571326" cy="576262"/>
          </a:xfrm>
        </p:spPr>
        <p:txBody>
          <a:bodyPr anchor="b">
            <a:noAutofit/>
          </a:bodyPr>
          <a:lstStyle>
            <a:lvl1pPr marL="0" indent="0">
              <a:buNone/>
              <a:defRPr sz="2105" b="0">
                <a:solidFill>
                  <a:schemeClr val="accent1"/>
                </a:solidFill>
              </a:defRPr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48029" y="2667000"/>
            <a:ext cx="257132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228"/>
            </a:lvl1pPr>
            <a:lvl2pPr marL="400964" indent="0">
              <a:buNone/>
              <a:defRPr sz="1052"/>
            </a:lvl2pPr>
            <a:lvl3pPr marL="801929" indent="0">
              <a:buNone/>
              <a:defRPr sz="877"/>
            </a:lvl3pPr>
            <a:lvl4pPr marL="1202893" indent="0">
              <a:buNone/>
              <a:defRPr sz="789"/>
            </a:lvl4pPr>
            <a:lvl5pPr marL="1603858" indent="0">
              <a:buNone/>
              <a:defRPr sz="789"/>
            </a:lvl5pPr>
            <a:lvl6pPr marL="2004822" indent="0">
              <a:buNone/>
              <a:defRPr sz="789"/>
            </a:lvl6pPr>
            <a:lvl7pPr marL="2405786" indent="0">
              <a:buNone/>
              <a:defRPr sz="789"/>
            </a:lvl7pPr>
            <a:lvl8pPr marL="2806751" indent="0">
              <a:buNone/>
              <a:defRPr sz="789"/>
            </a:lvl8pPr>
            <a:lvl9pPr marL="3207715" indent="0">
              <a:buNone/>
              <a:defRPr sz="78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765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554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73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83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80" y="4250949"/>
            <a:ext cx="2578286" cy="576262"/>
          </a:xfrm>
        </p:spPr>
        <p:txBody>
          <a:bodyPr anchor="b">
            <a:noAutofit/>
          </a:bodyPr>
          <a:lstStyle>
            <a:lvl1pPr marL="0" indent="0">
              <a:buNone/>
              <a:defRPr sz="2105" b="0">
                <a:solidFill>
                  <a:schemeClr val="accent1"/>
                </a:solidFill>
              </a:defRPr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72180" y="2209800"/>
            <a:ext cx="257828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3"/>
            </a:lvl1pPr>
            <a:lvl2pPr marL="400964" indent="0">
              <a:buNone/>
              <a:defRPr sz="1403"/>
            </a:lvl2pPr>
            <a:lvl3pPr marL="801929" indent="0">
              <a:buNone/>
              <a:defRPr sz="1403"/>
            </a:lvl3pPr>
            <a:lvl4pPr marL="1202893" indent="0">
              <a:buNone/>
              <a:defRPr sz="1403"/>
            </a:lvl4pPr>
            <a:lvl5pPr marL="1603858" indent="0">
              <a:buNone/>
              <a:defRPr sz="1403"/>
            </a:lvl5pPr>
            <a:lvl6pPr marL="2004822" indent="0">
              <a:buNone/>
              <a:defRPr sz="1403"/>
            </a:lvl6pPr>
            <a:lvl7pPr marL="2405786" indent="0">
              <a:buNone/>
              <a:defRPr sz="1403"/>
            </a:lvl7pPr>
            <a:lvl8pPr marL="2806751" indent="0">
              <a:buNone/>
              <a:defRPr sz="1403"/>
            </a:lvl8pPr>
            <a:lvl9pPr marL="3207715" indent="0">
              <a:buNone/>
              <a:defRPr sz="140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180" y="4827212"/>
            <a:ext cx="2578286" cy="659189"/>
          </a:xfrm>
        </p:spPr>
        <p:txBody>
          <a:bodyPr anchor="t">
            <a:normAutofit/>
          </a:bodyPr>
          <a:lstStyle>
            <a:lvl1pPr marL="0" indent="0">
              <a:buNone/>
              <a:defRPr sz="1228"/>
            </a:lvl1pPr>
            <a:lvl2pPr marL="400964" indent="0">
              <a:buNone/>
              <a:defRPr sz="1052"/>
            </a:lvl2pPr>
            <a:lvl3pPr marL="801929" indent="0">
              <a:buNone/>
              <a:defRPr sz="877"/>
            </a:lvl3pPr>
            <a:lvl4pPr marL="1202893" indent="0">
              <a:buNone/>
              <a:defRPr sz="789"/>
            </a:lvl4pPr>
            <a:lvl5pPr marL="1603858" indent="0">
              <a:buNone/>
              <a:defRPr sz="789"/>
            </a:lvl5pPr>
            <a:lvl6pPr marL="2004822" indent="0">
              <a:buNone/>
              <a:defRPr sz="789"/>
            </a:lvl6pPr>
            <a:lvl7pPr marL="2405786" indent="0">
              <a:buNone/>
              <a:defRPr sz="789"/>
            </a:lvl7pPr>
            <a:lvl8pPr marL="2806751" indent="0">
              <a:buNone/>
              <a:defRPr sz="789"/>
            </a:lvl8pPr>
            <a:lvl9pPr marL="3207715" indent="0">
              <a:buNone/>
              <a:defRPr sz="78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0800" y="4250949"/>
            <a:ext cx="2569933" cy="576262"/>
          </a:xfrm>
        </p:spPr>
        <p:txBody>
          <a:bodyPr anchor="b">
            <a:noAutofit/>
          </a:bodyPr>
          <a:lstStyle>
            <a:lvl1pPr marL="0" indent="0">
              <a:buNone/>
              <a:defRPr sz="2105" b="0">
                <a:solidFill>
                  <a:schemeClr val="accent1"/>
                </a:solidFill>
              </a:defRPr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10799" y="2209800"/>
            <a:ext cx="256993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3"/>
            </a:lvl1pPr>
            <a:lvl2pPr marL="400964" indent="0">
              <a:buNone/>
              <a:defRPr sz="1403"/>
            </a:lvl2pPr>
            <a:lvl3pPr marL="801929" indent="0">
              <a:buNone/>
              <a:defRPr sz="1403"/>
            </a:lvl3pPr>
            <a:lvl4pPr marL="1202893" indent="0">
              <a:buNone/>
              <a:defRPr sz="1403"/>
            </a:lvl4pPr>
            <a:lvl5pPr marL="1603858" indent="0">
              <a:buNone/>
              <a:defRPr sz="1403"/>
            </a:lvl5pPr>
            <a:lvl6pPr marL="2004822" indent="0">
              <a:buNone/>
              <a:defRPr sz="1403"/>
            </a:lvl6pPr>
            <a:lvl7pPr marL="2405786" indent="0">
              <a:buNone/>
              <a:defRPr sz="1403"/>
            </a:lvl7pPr>
            <a:lvl8pPr marL="2806751" indent="0">
              <a:buNone/>
              <a:defRPr sz="1403"/>
            </a:lvl8pPr>
            <a:lvl9pPr marL="3207715" indent="0">
              <a:buNone/>
              <a:defRPr sz="140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9613" y="4827211"/>
            <a:ext cx="2573337" cy="659189"/>
          </a:xfrm>
        </p:spPr>
        <p:txBody>
          <a:bodyPr anchor="t">
            <a:normAutofit/>
          </a:bodyPr>
          <a:lstStyle>
            <a:lvl1pPr marL="0" indent="0">
              <a:buNone/>
              <a:defRPr sz="1228"/>
            </a:lvl1pPr>
            <a:lvl2pPr marL="400964" indent="0">
              <a:buNone/>
              <a:defRPr sz="1052"/>
            </a:lvl2pPr>
            <a:lvl3pPr marL="801929" indent="0">
              <a:buNone/>
              <a:defRPr sz="877"/>
            </a:lvl3pPr>
            <a:lvl4pPr marL="1202893" indent="0">
              <a:buNone/>
              <a:defRPr sz="789"/>
            </a:lvl4pPr>
            <a:lvl5pPr marL="1603858" indent="0">
              <a:buNone/>
              <a:defRPr sz="789"/>
            </a:lvl5pPr>
            <a:lvl6pPr marL="2004822" indent="0">
              <a:buNone/>
              <a:defRPr sz="789"/>
            </a:lvl6pPr>
            <a:lvl7pPr marL="2405786" indent="0">
              <a:buNone/>
              <a:defRPr sz="789"/>
            </a:lvl7pPr>
            <a:lvl8pPr marL="2806751" indent="0">
              <a:buNone/>
              <a:defRPr sz="789"/>
            </a:lvl8pPr>
            <a:lvl9pPr marL="3207715" indent="0">
              <a:buNone/>
              <a:defRPr sz="78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48029" y="4250949"/>
            <a:ext cx="2571326" cy="576262"/>
          </a:xfrm>
        </p:spPr>
        <p:txBody>
          <a:bodyPr anchor="b">
            <a:noAutofit/>
          </a:bodyPr>
          <a:lstStyle>
            <a:lvl1pPr marL="0" indent="0">
              <a:buNone/>
              <a:defRPr sz="2105" b="0">
                <a:solidFill>
                  <a:schemeClr val="accent1"/>
                </a:solidFill>
              </a:defRPr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248028" y="2209800"/>
            <a:ext cx="257132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3"/>
            </a:lvl1pPr>
            <a:lvl2pPr marL="400964" indent="0">
              <a:buNone/>
              <a:defRPr sz="1403"/>
            </a:lvl2pPr>
            <a:lvl3pPr marL="801929" indent="0">
              <a:buNone/>
              <a:defRPr sz="1403"/>
            </a:lvl3pPr>
            <a:lvl4pPr marL="1202893" indent="0">
              <a:buNone/>
              <a:defRPr sz="1403"/>
            </a:lvl4pPr>
            <a:lvl5pPr marL="1603858" indent="0">
              <a:buNone/>
              <a:defRPr sz="1403"/>
            </a:lvl5pPr>
            <a:lvl6pPr marL="2004822" indent="0">
              <a:buNone/>
              <a:defRPr sz="1403"/>
            </a:lvl6pPr>
            <a:lvl7pPr marL="2405786" indent="0">
              <a:buNone/>
              <a:defRPr sz="1403"/>
            </a:lvl7pPr>
            <a:lvl8pPr marL="2806751" indent="0">
              <a:buNone/>
              <a:defRPr sz="1403"/>
            </a:lvl8pPr>
            <a:lvl9pPr marL="3207715" indent="0">
              <a:buNone/>
              <a:defRPr sz="140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7919" y="4827209"/>
            <a:ext cx="25747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228"/>
            </a:lvl1pPr>
            <a:lvl2pPr marL="400964" indent="0">
              <a:buNone/>
              <a:defRPr sz="1052"/>
            </a:lvl2pPr>
            <a:lvl3pPr marL="801929" indent="0">
              <a:buNone/>
              <a:defRPr sz="877"/>
            </a:lvl3pPr>
            <a:lvl4pPr marL="1202893" indent="0">
              <a:buNone/>
              <a:defRPr sz="789"/>
            </a:lvl4pPr>
            <a:lvl5pPr marL="1603858" indent="0">
              <a:buNone/>
              <a:defRPr sz="789"/>
            </a:lvl5pPr>
            <a:lvl6pPr marL="2004822" indent="0">
              <a:buNone/>
              <a:defRPr sz="789"/>
            </a:lvl6pPr>
            <a:lvl7pPr marL="2405786" indent="0">
              <a:buNone/>
              <a:defRPr sz="789"/>
            </a:lvl7pPr>
            <a:lvl8pPr marL="2806751" indent="0">
              <a:buNone/>
              <a:defRPr sz="789"/>
            </a:lvl8pPr>
            <a:lvl9pPr marL="3207715" indent="0">
              <a:buNone/>
              <a:defRPr sz="78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765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554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32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2405" y="430214"/>
            <a:ext cx="1536949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80" y="887414"/>
            <a:ext cx="6509754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5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843" y="2861734"/>
            <a:ext cx="7739688" cy="1915647"/>
          </a:xfrm>
        </p:spPr>
        <p:txBody>
          <a:bodyPr anchor="b"/>
          <a:lstStyle>
            <a:lvl1pPr algn="l">
              <a:defRPr sz="3508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2841" y="4777381"/>
            <a:ext cx="7739689" cy="860400"/>
          </a:xfrm>
        </p:spPr>
        <p:txBody>
          <a:bodyPr anchor="t"/>
          <a:lstStyle>
            <a:lvl1pPr marL="0" indent="0" algn="l">
              <a:buNone/>
              <a:defRPr sz="1754" cap="all">
                <a:solidFill>
                  <a:schemeClr val="accent1"/>
                </a:solidFill>
              </a:defRPr>
            </a:lvl1pPr>
            <a:lvl2pPr marL="400964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1929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2893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3858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4822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5786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67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771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554" y="2060576"/>
            <a:ext cx="3855383" cy="4195763"/>
          </a:xfrm>
        </p:spPr>
        <p:txBody>
          <a:bodyPr>
            <a:normAutofit/>
          </a:bodyPr>
          <a:lstStyle>
            <a:lvl1pPr>
              <a:defRPr sz="1579"/>
            </a:lvl1pPr>
            <a:lvl2pPr>
              <a:defRPr sz="1403"/>
            </a:lvl2pPr>
            <a:lvl3pPr>
              <a:defRPr sz="1228"/>
            </a:lvl3pPr>
            <a:lvl4pPr>
              <a:defRPr sz="1052"/>
            </a:lvl4pPr>
            <a:lvl5pPr>
              <a:defRPr sz="1052"/>
            </a:lvl5pPr>
            <a:lvl6pPr>
              <a:defRPr sz="1052"/>
            </a:lvl6pPr>
            <a:lvl7pPr>
              <a:defRPr sz="1052"/>
            </a:lvl7pPr>
            <a:lvl8pPr>
              <a:defRPr sz="1052"/>
            </a:lvl8pPr>
            <a:lvl9pPr>
              <a:defRPr sz="1052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726" y="2056093"/>
            <a:ext cx="3855385" cy="4200245"/>
          </a:xfrm>
        </p:spPr>
        <p:txBody>
          <a:bodyPr>
            <a:normAutofit/>
          </a:bodyPr>
          <a:lstStyle>
            <a:lvl1pPr>
              <a:defRPr sz="1579"/>
            </a:lvl1pPr>
            <a:lvl2pPr>
              <a:defRPr sz="1403"/>
            </a:lvl2pPr>
            <a:lvl3pPr>
              <a:defRPr sz="1228"/>
            </a:lvl3pPr>
            <a:lvl4pPr>
              <a:defRPr sz="1052"/>
            </a:lvl4pPr>
            <a:lvl5pPr>
              <a:defRPr sz="1052"/>
            </a:lvl5pPr>
            <a:lvl6pPr>
              <a:defRPr sz="1052"/>
            </a:lvl6pPr>
            <a:lvl7pPr>
              <a:defRPr sz="1052"/>
            </a:lvl7pPr>
            <a:lvl8pPr>
              <a:defRPr sz="1052"/>
            </a:lvl8pPr>
            <a:lvl9pPr>
              <a:defRPr sz="1052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554" y="1905000"/>
            <a:ext cx="3855383" cy="576262"/>
          </a:xfrm>
        </p:spPr>
        <p:txBody>
          <a:bodyPr anchor="b">
            <a:noAutofit/>
          </a:bodyPr>
          <a:lstStyle>
            <a:lvl1pPr marL="0" indent="0">
              <a:buNone/>
              <a:defRPr sz="2105" b="0">
                <a:solidFill>
                  <a:schemeClr val="accent1"/>
                </a:solidFill>
              </a:defRPr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554" y="2514600"/>
            <a:ext cx="3855383" cy="3741738"/>
          </a:xfrm>
        </p:spPr>
        <p:txBody>
          <a:bodyPr>
            <a:normAutofit/>
          </a:bodyPr>
          <a:lstStyle>
            <a:lvl1pPr>
              <a:defRPr sz="1579"/>
            </a:lvl1pPr>
            <a:lvl2pPr>
              <a:defRPr sz="1403"/>
            </a:lvl2pPr>
            <a:lvl3pPr>
              <a:defRPr sz="1228"/>
            </a:lvl3pPr>
            <a:lvl4pPr>
              <a:defRPr sz="1052"/>
            </a:lvl4pPr>
            <a:lvl5pPr>
              <a:defRPr sz="1052"/>
            </a:lvl5pPr>
            <a:lvl6pPr>
              <a:defRPr sz="1052"/>
            </a:lvl6pPr>
            <a:lvl7pPr>
              <a:defRPr sz="1052"/>
            </a:lvl7pPr>
            <a:lvl8pPr>
              <a:defRPr sz="1052"/>
            </a:lvl8pPr>
            <a:lvl9pPr>
              <a:defRPr sz="1052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8728" y="1905000"/>
            <a:ext cx="3855383" cy="576262"/>
          </a:xfrm>
        </p:spPr>
        <p:txBody>
          <a:bodyPr anchor="b">
            <a:noAutofit/>
          </a:bodyPr>
          <a:lstStyle>
            <a:lvl1pPr marL="0" indent="0">
              <a:buNone/>
              <a:defRPr sz="2105" b="0">
                <a:solidFill>
                  <a:schemeClr val="accent1"/>
                </a:solidFill>
              </a:defRPr>
            </a:lvl1pPr>
            <a:lvl2pPr marL="400964" indent="0">
              <a:buNone/>
              <a:defRPr sz="1754" b="1"/>
            </a:lvl2pPr>
            <a:lvl3pPr marL="801929" indent="0">
              <a:buNone/>
              <a:defRPr sz="1579" b="1"/>
            </a:lvl3pPr>
            <a:lvl4pPr marL="1202893" indent="0">
              <a:buNone/>
              <a:defRPr sz="1403" b="1"/>
            </a:lvl4pPr>
            <a:lvl5pPr marL="1603858" indent="0">
              <a:buNone/>
              <a:defRPr sz="1403" b="1"/>
            </a:lvl5pPr>
            <a:lvl6pPr marL="2004822" indent="0">
              <a:buNone/>
              <a:defRPr sz="1403" b="1"/>
            </a:lvl6pPr>
            <a:lvl7pPr marL="2405786" indent="0">
              <a:buNone/>
              <a:defRPr sz="1403" b="1"/>
            </a:lvl7pPr>
            <a:lvl8pPr marL="2806751" indent="0">
              <a:buNone/>
              <a:defRPr sz="1403" b="1"/>
            </a:lvl8pPr>
            <a:lvl9pPr marL="3207715" indent="0">
              <a:buNone/>
              <a:defRPr sz="140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8728" y="2514600"/>
            <a:ext cx="3855383" cy="3741738"/>
          </a:xfrm>
        </p:spPr>
        <p:txBody>
          <a:bodyPr>
            <a:normAutofit/>
          </a:bodyPr>
          <a:lstStyle>
            <a:lvl1pPr>
              <a:defRPr sz="1579"/>
            </a:lvl1pPr>
            <a:lvl2pPr>
              <a:defRPr sz="1403"/>
            </a:lvl2pPr>
            <a:lvl3pPr>
              <a:defRPr sz="1228"/>
            </a:lvl3pPr>
            <a:lvl4pPr>
              <a:defRPr sz="1052"/>
            </a:lvl4pPr>
            <a:lvl5pPr>
              <a:defRPr sz="1052"/>
            </a:lvl5pPr>
            <a:lvl6pPr>
              <a:defRPr sz="1052"/>
            </a:lvl6pPr>
            <a:lvl7pPr>
              <a:defRPr sz="1052"/>
            </a:lvl7pPr>
            <a:lvl8pPr>
              <a:defRPr sz="1052"/>
            </a:lvl8pPr>
            <a:lvl9pPr>
              <a:defRPr sz="1052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6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840" y="1447800"/>
            <a:ext cx="2982574" cy="1447800"/>
          </a:xfrm>
        </p:spPr>
        <p:txBody>
          <a:bodyPr anchor="b"/>
          <a:lstStyle>
            <a:lvl1pPr algn="l">
              <a:defRPr sz="2105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5885" y="1447800"/>
            <a:ext cx="4556646" cy="4572000"/>
          </a:xfrm>
        </p:spPr>
        <p:txBody>
          <a:bodyPr anchor="ctr">
            <a:normAutofit/>
          </a:bodyPr>
          <a:lstStyle>
            <a:lvl1pPr>
              <a:defRPr sz="1754"/>
            </a:lvl1pPr>
            <a:lvl2pPr>
              <a:defRPr sz="1579"/>
            </a:lvl2pPr>
            <a:lvl3pPr>
              <a:defRPr sz="1403"/>
            </a:lvl3pPr>
            <a:lvl4pPr>
              <a:defRPr sz="1228"/>
            </a:lvl4pPr>
            <a:lvl5pPr>
              <a:defRPr sz="1228"/>
            </a:lvl5pPr>
            <a:lvl6pPr>
              <a:defRPr sz="1228"/>
            </a:lvl6pPr>
            <a:lvl7pPr>
              <a:defRPr sz="1228"/>
            </a:lvl7pPr>
            <a:lvl8pPr>
              <a:defRPr sz="1228"/>
            </a:lvl8pPr>
            <a:lvl9pPr>
              <a:defRPr sz="1228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2841" y="3129281"/>
            <a:ext cx="2982573" cy="2895599"/>
          </a:xfrm>
        </p:spPr>
        <p:txBody>
          <a:bodyPr/>
          <a:lstStyle>
            <a:lvl1pPr marL="0" indent="0">
              <a:buNone/>
              <a:defRPr sz="1228"/>
            </a:lvl1pPr>
            <a:lvl2pPr marL="400964" indent="0">
              <a:buNone/>
              <a:defRPr sz="1052"/>
            </a:lvl2pPr>
            <a:lvl3pPr marL="801929" indent="0">
              <a:buNone/>
              <a:defRPr sz="877"/>
            </a:lvl3pPr>
            <a:lvl4pPr marL="1202893" indent="0">
              <a:buNone/>
              <a:defRPr sz="789"/>
            </a:lvl4pPr>
            <a:lvl5pPr marL="1603858" indent="0">
              <a:buNone/>
              <a:defRPr sz="789"/>
            </a:lvl5pPr>
            <a:lvl6pPr marL="2004822" indent="0">
              <a:buNone/>
              <a:defRPr sz="789"/>
            </a:lvl6pPr>
            <a:lvl7pPr marL="2405786" indent="0">
              <a:buNone/>
              <a:defRPr sz="789"/>
            </a:lvl7pPr>
            <a:lvl8pPr marL="2806751" indent="0">
              <a:buNone/>
              <a:defRPr sz="789"/>
            </a:lvl8pPr>
            <a:lvl9pPr marL="3207715" indent="0">
              <a:buNone/>
              <a:defRPr sz="78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9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22" y="1854192"/>
            <a:ext cx="4466240" cy="1574808"/>
          </a:xfrm>
        </p:spPr>
        <p:txBody>
          <a:bodyPr anchor="b">
            <a:normAutofit/>
          </a:bodyPr>
          <a:lstStyle>
            <a:lvl1pPr algn="l">
              <a:defRPr sz="3157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4426" y="1143000"/>
            <a:ext cx="2806601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3"/>
            </a:lvl1pPr>
            <a:lvl2pPr marL="400964" indent="0">
              <a:buNone/>
              <a:defRPr sz="1403"/>
            </a:lvl2pPr>
            <a:lvl3pPr marL="801929" indent="0">
              <a:buNone/>
              <a:defRPr sz="1403"/>
            </a:lvl3pPr>
            <a:lvl4pPr marL="1202893" indent="0">
              <a:buNone/>
              <a:defRPr sz="1403"/>
            </a:lvl4pPr>
            <a:lvl5pPr marL="1603858" indent="0">
              <a:buNone/>
              <a:defRPr sz="1403"/>
            </a:lvl5pPr>
            <a:lvl6pPr marL="2004822" indent="0">
              <a:buNone/>
              <a:defRPr sz="1403"/>
            </a:lvl6pPr>
            <a:lvl7pPr marL="2405786" indent="0">
              <a:buNone/>
              <a:defRPr sz="1403"/>
            </a:lvl7pPr>
            <a:lvl8pPr marL="2806751" indent="0">
              <a:buNone/>
              <a:defRPr sz="1403"/>
            </a:lvl8pPr>
            <a:lvl9pPr marL="3207715" indent="0">
              <a:buNone/>
              <a:defRPr sz="140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2841" y="3657600"/>
            <a:ext cx="4459288" cy="1371600"/>
          </a:xfrm>
        </p:spPr>
        <p:txBody>
          <a:bodyPr>
            <a:normAutofit/>
          </a:bodyPr>
          <a:lstStyle>
            <a:lvl1pPr marL="0" indent="0">
              <a:buNone/>
              <a:defRPr sz="1228"/>
            </a:lvl1pPr>
            <a:lvl2pPr marL="400964" indent="0">
              <a:buNone/>
              <a:defRPr sz="1052"/>
            </a:lvl2pPr>
            <a:lvl3pPr marL="801929" indent="0">
              <a:buNone/>
              <a:defRPr sz="877"/>
            </a:lvl3pPr>
            <a:lvl4pPr marL="1202893" indent="0">
              <a:buNone/>
              <a:defRPr sz="789"/>
            </a:lvl4pPr>
            <a:lvl5pPr marL="1603858" indent="0">
              <a:buNone/>
              <a:defRPr sz="789"/>
            </a:lvl5pPr>
            <a:lvl6pPr marL="2004822" indent="0">
              <a:buNone/>
              <a:defRPr sz="789"/>
            </a:lvl6pPr>
            <a:lvl7pPr marL="2405786" indent="0">
              <a:buNone/>
              <a:defRPr sz="789"/>
            </a:lvl7pPr>
            <a:lvl8pPr marL="2806751" indent="0">
              <a:buNone/>
              <a:defRPr sz="789"/>
            </a:lvl8pPr>
            <a:lvl9pPr marL="3207715" indent="0">
              <a:buNone/>
              <a:defRPr sz="78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540270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335084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7549700" y="1676400"/>
            <a:ext cx="2472482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015110" y="1"/>
            <a:ext cx="1406095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549700" y="6096000"/>
            <a:ext cx="871458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153473" y="0"/>
            <a:ext cx="601414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609" y="452718"/>
            <a:ext cx="824750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554" y="2052919"/>
            <a:ext cx="7845697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845075" y="1809454"/>
            <a:ext cx="990599" cy="2672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6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95A0BF3-EB9E-43CF-A794-92BDD9B27B9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612643" y="3244050"/>
            <a:ext cx="3859795" cy="2672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6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8693" y="295730"/>
            <a:ext cx="73506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456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1B0-41A8-4EAC-A1E5-249FE5143F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00964" rtl="0" eaLnBrk="1" latinLnBrk="0" hangingPunct="1">
        <a:spcBef>
          <a:spcPct val="0"/>
        </a:spcBef>
        <a:buNone/>
        <a:defRPr sz="3683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0723" indent="-300723" algn="l" defTabSz="400964" rtl="0" eaLnBrk="1" latinLnBrk="0" hangingPunct="1">
        <a:spcBef>
          <a:spcPts val="87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5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51567" indent="-250603" algn="l" defTabSz="400964" rtl="0" eaLnBrk="1" latinLnBrk="0" hangingPunct="1">
        <a:spcBef>
          <a:spcPts val="87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7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002411" indent="-200482" algn="l" defTabSz="400964" rtl="0" eaLnBrk="1" latinLnBrk="0" hangingPunct="1">
        <a:spcBef>
          <a:spcPts val="87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403375" indent="-200482" algn="l" defTabSz="400964" rtl="0" eaLnBrk="1" latinLnBrk="0" hangingPunct="1">
        <a:spcBef>
          <a:spcPts val="87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8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804340" indent="-200482" algn="l" defTabSz="400964" rtl="0" eaLnBrk="1" latinLnBrk="0" hangingPunct="1">
        <a:spcBef>
          <a:spcPts val="87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8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205304" indent="-200482" algn="l" defTabSz="400964" rtl="0" eaLnBrk="1" latinLnBrk="0" hangingPunct="1">
        <a:spcBef>
          <a:spcPts val="87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8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606269" indent="-200482" algn="l" defTabSz="400964" rtl="0" eaLnBrk="1" latinLnBrk="0" hangingPunct="1">
        <a:spcBef>
          <a:spcPts val="87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8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007233" indent="-200482" algn="l" defTabSz="400964" rtl="0" eaLnBrk="1" latinLnBrk="0" hangingPunct="1">
        <a:spcBef>
          <a:spcPts val="87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8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408197" indent="-200482" algn="l" defTabSz="400964" rtl="0" eaLnBrk="1" latinLnBrk="0" hangingPunct="1">
        <a:spcBef>
          <a:spcPts val="87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8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00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64" algn="l" defTabSz="400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29" algn="l" defTabSz="400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93" algn="l" defTabSz="400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858" algn="l" defTabSz="400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822" algn="l" defTabSz="400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786" algn="l" defTabSz="400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751" algn="l" defTabSz="400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715" algn="l" defTabSz="400964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3564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7134033" y="-483326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Marcador de texto 8"/>
          <p:cNvSpPr>
            <a:spLocks noGrp="1"/>
          </p:cNvSpPr>
          <p:nvPr>
            <p:ph type="body" sz="half" idx="2"/>
          </p:nvPr>
        </p:nvSpPr>
        <p:spPr>
          <a:xfrm>
            <a:off x="0" y="0"/>
            <a:ext cx="3563999" cy="6858000"/>
          </a:xfrm>
        </p:spPr>
        <p:txBody>
          <a:bodyPr/>
          <a:lstStyle/>
          <a:p>
            <a:endParaRPr lang="es-ES" dirty="0" smtClean="0"/>
          </a:p>
          <a:p>
            <a:endParaRPr lang="en-US" sz="105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710" y="3299460"/>
            <a:ext cx="3390900" cy="1905000"/>
          </a:xfrm>
          <a:prstGeom prst="rect">
            <a:avLst/>
          </a:prstGeom>
        </p:spPr>
      </p:pic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7134033" y="1097279"/>
            <a:ext cx="3603577" cy="205086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" dirty="0" smtClean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40 AÑO DE LA GUERRA DE MALVINAS</a:t>
            </a:r>
            <a:endParaRPr lang="en-US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564000" y="1479620"/>
            <a:ext cx="3570032" cy="102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4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s-ES" sz="14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40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14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Premios y reconocimientos” de OIA 2022, acompañado por el logo de las olimpíadas </a:t>
            </a:r>
            <a:endParaRPr lang="en-US" sz="1400" b="1" i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793" y="2681287"/>
            <a:ext cx="18002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2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3564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7128000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0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24</Words>
  <Application>Microsoft Office PowerPoint</Application>
  <PresentationFormat>Personalizado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Century Gothic</vt:lpstr>
      <vt:lpstr>Wingdings 3</vt:lpstr>
      <vt:lpstr>Ion</vt:lpstr>
      <vt:lpstr>40 AÑO DE LA GUERRA DE MALVINAS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Server01</dc:creator>
  <cp:lastModifiedBy>Estudiante</cp:lastModifiedBy>
  <cp:revision>15</cp:revision>
  <dcterms:created xsi:type="dcterms:W3CDTF">2024-07-26T14:21:25Z</dcterms:created>
  <dcterms:modified xsi:type="dcterms:W3CDTF">2025-05-07T11:58:55Z</dcterms:modified>
</cp:coreProperties>
</file>