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BBABC2-6E05-45B2-889C-BCE7C302BA0D}" v="83" dt="2024-06-19T04:45:56.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693B9-F6B9-494F-AF29-7D56A2181FF7}"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76894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693B9-F6B9-494F-AF29-7D56A2181FF7}"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315810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693B9-F6B9-494F-AF29-7D56A2181FF7}"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FBEF90-CDE7-4DCE-A3A2-AC619931D9F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974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B693B9-F6B9-494F-AF29-7D56A2181FF7}"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1570617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B693B9-F6B9-494F-AF29-7D56A2181FF7}"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FBEF90-CDE7-4DCE-A3A2-AC619931D9F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1740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B693B9-F6B9-494F-AF29-7D56A2181FF7}"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56500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693B9-F6B9-494F-AF29-7D56A2181FF7}"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3671079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693B9-F6B9-494F-AF29-7D56A2181FF7}"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324633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693B9-F6B9-494F-AF29-7D56A2181FF7}"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174306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693B9-F6B9-494F-AF29-7D56A2181FF7}"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128924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693B9-F6B9-494F-AF29-7D56A2181FF7}"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388610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693B9-F6B9-494F-AF29-7D56A2181FF7}"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404876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693B9-F6B9-494F-AF29-7D56A2181FF7}"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301303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693B9-F6B9-494F-AF29-7D56A2181FF7}" type="datetimeFigureOut">
              <a:rPr lang="en-IN" smtClean="0"/>
              <a:t>21-06-2024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312502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693B9-F6B9-494F-AF29-7D56A2181FF7}"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57127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693B9-F6B9-494F-AF29-7D56A2181FF7}"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FBEF90-CDE7-4DCE-A3A2-AC619931D9F3}" type="slidenum">
              <a:rPr lang="en-IN" smtClean="0"/>
              <a:t>‹#›</a:t>
            </a:fld>
            <a:endParaRPr lang="en-IN"/>
          </a:p>
        </p:txBody>
      </p:sp>
    </p:spTree>
    <p:extLst>
      <p:ext uri="{BB962C8B-B14F-4D97-AF65-F5344CB8AC3E}">
        <p14:creationId xmlns:p14="http://schemas.microsoft.com/office/powerpoint/2010/main" val="200293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B693B9-F6B9-494F-AF29-7D56A2181FF7}" type="datetimeFigureOut">
              <a:rPr lang="en-IN" smtClean="0"/>
              <a:t>21-06-2024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DFBEF90-CDE7-4DCE-A3A2-AC619931D9F3}" type="slidenum">
              <a:rPr lang="en-IN" smtClean="0"/>
              <a:t>‹#›</a:t>
            </a:fld>
            <a:endParaRPr lang="en-IN"/>
          </a:p>
        </p:txBody>
      </p:sp>
    </p:spTree>
    <p:extLst>
      <p:ext uri="{BB962C8B-B14F-4D97-AF65-F5344CB8AC3E}">
        <p14:creationId xmlns:p14="http://schemas.microsoft.com/office/powerpoint/2010/main" val="4250910124"/>
      </p:ext>
    </p:extLst>
  </p:cSld>
  <p:clrMap bg1="lt1" tx1="dk1" bg2="lt2" tx2="dk2" accent1="accent1" accent2="accent2" accent3="accent3" accent4="accent4" accent5="accent5" accent6="accent6" hlink="hlink" folHlink="folHlink"/>
  <p:sldLayoutIdLst>
    <p:sldLayoutId id="2147484253" r:id="rId1"/>
    <p:sldLayoutId id="2147484254" r:id="rId2"/>
    <p:sldLayoutId id="2147484255" r:id="rId3"/>
    <p:sldLayoutId id="2147484256" r:id="rId4"/>
    <p:sldLayoutId id="2147484257" r:id="rId5"/>
    <p:sldLayoutId id="2147484258" r:id="rId6"/>
    <p:sldLayoutId id="2147484259" r:id="rId7"/>
    <p:sldLayoutId id="2147484260" r:id="rId8"/>
    <p:sldLayoutId id="2147484261" r:id="rId9"/>
    <p:sldLayoutId id="2147484262" r:id="rId10"/>
    <p:sldLayoutId id="2147484263" r:id="rId11"/>
    <p:sldLayoutId id="2147484264" r:id="rId12"/>
    <p:sldLayoutId id="2147484265" r:id="rId13"/>
    <p:sldLayoutId id="2147484266" r:id="rId14"/>
    <p:sldLayoutId id="2147484267" r:id="rId15"/>
    <p:sldLayoutId id="214748426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9ABE7B-7486-F949-1772-C267A7B9027B}"/>
              </a:ext>
            </a:extLst>
          </p:cNvPr>
          <p:cNvSpPr txBox="1"/>
          <p:nvPr/>
        </p:nvSpPr>
        <p:spPr>
          <a:xfrm>
            <a:off x="3982064" y="924232"/>
            <a:ext cx="7089058" cy="4524315"/>
          </a:xfrm>
          <a:prstGeom prst="rect">
            <a:avLst/>
          </a:prstGeom>
          <a:noFill/>
        </p:spPr>
        <p:txBody>
          <a:bodyPr wrap="square" rtlCol="0">
            <a:spAutoFit/>
          </a:bodyPr>
          <a:lstStyle/>
          <a:p>
            <a:r>
              <a:rPr lang="en-IN" sz="4800" dirty="0">
                <a:latin typeface="Brush Script MT" panose="03060802040406070304" pitchFamily="66" charset="0"/>
              </a:rPr>
              <a:t>PRESENTATION…</a:t>
            </a:r>
          </a:p>
          <a:p>
            <a:endParaRPr lang="en-IN" sz="4800" dirty="0">
              <a:latin typeface="Algerian" panose="04020705040A02060702" pitchFamily="82" charset="0"/>
            </a:endParaRPr>
          </a:p>
          <a:p>
            <a:endParaRPr lang="en-IN" sz="4800" dirty="0">
              <a:latin typeface="Algerian" panose="04020705040A02060702" pitchFamily="82" charset="0"/>
            </a:endParaRPr>
          </a:p>
          <a:p>
            <a:endParaRPr lang="en-IN" sz="4800" dirty="0">
              <a:latin typeface="Algerian" panose="04020705040A02060702" pitchFamily="82" charset="0"/>
            </a:endParaRPr>
          </a:p>
          <a:p>
            <a:r>
              <a:rPr lang="en-IN" sz="4800" dirty="0">
                <a:latin typeface="Algerian" panose="04020705040A02060702" pitchFamily="82" charset="0"/>
              </a:rPr>
              <a:t> TO CREATE A STATIC WEBSITE..</a:t>
            </a:r>
          </a:p>
        </p:txBody>
      </p:sp>
    </p:spTree>
    <p:extLst>
      <p:ext uri="{BB962C8B-B14F-4D97-AF65-F5344CB8AC3E}">
        <p14:creationId xmlns:p14="http://schemas.microsoft.com/office/powerpoint/2010/main" val="166207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91BB6E-008B-B720-EED1-5C626B5ECA2E}"/>
              </a:ext>
            </a:extLst>
          </p:cNvPr>
          <p:cNvSpPr txBox="1"/>
          <p:nvPr/>
        </p:nvSpPr>
        <p:spPr>
          <a:xfrm>
            <a:off x="2448232" y="629265"/>
            <a:ext cx="9743768" cy="369332"/>
          </a:xfrm>
          <a:prstGeom prst="rect">
            <a:avLst/>
          </a:prstGeom>
          <a:noFill/>
        </p:spPr>
        <p:txBody>
          <a:bodyPr wrap="square" rtlCol="0">
            <a:spAutoFit/>
          </a:bodyPr>
          <a:lstStyle/>
          <a:p>
            <a:r>
              <a:rPr lang="en-IN" b="1" dirty="0"/>
              <a:t>STEP 10</a:t>
            </a:r>
            <a:r>
              <a:rPr lang="en-IN" dirty="0"/>
              <a:t>:-Then move to properties , and open your URL link.</a:t>
            </a:r>
          </a:p>
        </p:txBody>
      </p:sp>
      <p:pic>
        <p:nvPicPr>
          <p:cNvPr id="4" name="Picture 3">
            <a:extLst>
              <a:ext uri="{FF2B5EF4-FFF2-40B4-BE49-F238E27FC236}">
                <a16:creationId xmlns:a16="http://schemas.microsoft.com/office/drawing/2014/main" id="{D882B7E8-38BD-52DE-CCEF-EA7465903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079" y="1675740"/>
            <a:ext cx="5662151" cy="1028789"/>
          </a:xfrm>
          <a:prstGeom prst="rect">
            <a:avLst/>
          </a:prstGeom>
        </p:spPr>
      </p:pic>
      <p:sp>
        <p:nvSpPr>
          <p:cNvPr id="5" name="TextBox 4">
            <a:extLst>
              <a:ext uri="{FF2B5EF4-FFF2-40B4-BE49-F238E27FC236}">
                <a16:creationId xmlns:a16="http://schemas.microsoft.com/office/drawing/2014/main" id="{6B6D55E9-D9CE-2801-BEFE-FF69F4E0EFE2}"/>
              </a:ext>
            </a:extLst>
          </p:cNvPr>
          <p:cNvSpPr txBox="1"/>
          <p:nvPr/>
        </p:nvSpPr>
        <p:spPr>
          <a:xfrm>
            <a:off x="2448232" y="3283974"/>
            <a:ext cx="8731045" cy="369332"/>
          </a:xfrm>
          <a:prstGeom prst="rect">
            <a:avLst/>
          </a:prstGeom>
          <a:noFill/>
        </p:spPr>
        <p:txBody>
          <a:bodyPr wrap="square" rtlCol="0">
            <a:spAutoFit/>
          </a:bodyPr>
          <a:lstStyle/>
          <a:p>
            <a:r>
              <a:rPr lang="en-IN" b="1" dirty="0"/>
              <a:t>STEP 11</a:t>
            </a:r>
            <a:r>
              <a:rPr lang="en-IN" dirty="0"/>
              <a:t>:- After opening URL link , we get this error</a:t>
            </a:r>
          </a:p>
        </p:txBody>
      </p:sp>
      <p:pic>
        <p:nvPicPr>
          <p:cNvPr id="7" name="Picture 6">
            <a:extLst>
              <a:ext uri="{FF2B5EF4-FFF2-40B4-BE49-F238E27FC236}">
                <a16:creationId xmlns:a16="http://schemas.microsoft.com/office/drawing/2014/main" id="{D081F781-16BB-DD1C-EF7F-55FF36C02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04" y="4210628"/>
            <a:ext cx="6957663" cy="1508891"/>
          </a:xfrm>
          <a:prstGeom prst="rect">
            <a:avLst/>
          </a:prstGeom>
        </p:spPr>
      </p:pic>
    </p:spTree>
    <p:extLst>
      <p:ext uri="{BB962C8B-B14F-4D97-AF65-F5344CB8AC3E}">
        <p14:creationId xmlns:p14="http://schemas.microsoft.com/office/powerpoint/2010/main" val="3289728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F4EB4-5F5A-E095-467E-02A3F0355131}"/>
              </a:ext>
            </a:extLst>
          </p:cNvPr>
          <p:cNvSpPr txBox="1"/>
          <p:nvPr/>
        </p:nvSpPr>
        <p:spPr>
          <a:xfrm>
            <a:off x="2753032" y="403123"/>
            <a:ext cx="8416413" cy="646331"/>
          </a:xfrm>
          <a:prstGeom prst="rect">
            <a:avLst/>
          </a:prstGeom>
          <a:noFill/>
        </p:spPr>
        <p:txBody>
          <a:bodyPr wrap="square" rtlCol="0">
            <a:spAutoFit/>
          </a:bodyPr>
          <a:lstStyle/>
          <a:p>
            <a:r>
              <a:rPr lang="en-IN" b="1" dirty="0"/>
              <a:t>STEP 12</a:t>
            </a:r>
            <a:r>
              <a:rPr lang="en-IN" dirty="0"/>
              <a:t>:- Now select your document that uploaded on s3 bucket ,move to action then select make public using ACL Under action.</a:t>
            </a:r>
          </a:p>
        </p:txBody>
      </p:sp>
      <p:pic>
        <p:nvPicPr>
          <p:cNvPr id="4" name="Picture 3">
            <a:extLst>
              <a:ext uri="{FF2B5EF4-FFF2-40B4-BE49-F238E27FC236}">
                <a16:creationId xmlns:a16="http://schemas.microsoft.com/office/drawing/2014/main" id="{CB1ED691-FCE0-9EC2-5372-B5D139B3B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826" y="1570984"/>
            <a:ext cx="9449619" cy="2423370"/>
          </a:xfrm>
          <a:prstGeom prst="rect">
            <a:avLst/>
          </a:prstGeom>
        </p:spPr>
      </p:pic>
      <p:sp>
        <p:nvSpPr>
          <p:cNvPr id="5" name="TextBox 4">
            <a:extLst>
              <a:ext uri="{FF2B5EF4-FFF2-40B4-BE49-F238E27FC236}">
                <a16:creationId xmlns:a16="http://schemas.microsoft.com/office/drawing/2014/main" id="{BD6912CA-FA14-38F2-77F1-13F79776F8CD}"/>
              </a:ext>
            </a:extLst>
          </p:cNvPr>
          <p:cNvSpPr txBox="1"/>
          <p:nvPr/>
        </p:nvSpPr>
        <p:spPr>
          <a:xfrm>
            <a:off x="2113935" y="4709652"/>
            <a:ext cx="7620000" cy="369332"/>
          </a:xfrm>
          <a:prstGeom prst="rect">
            <a:avLst/>
          </a:prstGeom>
          <a:noFill/>
        </p:spPr>
        <p:txBody>
          <a:bodyPr wrap="square" rtlCol="0">
            <a:spAutoFit/>
          </a:bodyPr>
          <a:lstStyle/>
          <a:p>
            <a:r>
              <a:rPr lang="en-IN" dirty="0"/>
              <a:t>Click on make public , given at last of the page.</a:t>
            </a:r>
          </a:p>
        </p:txBody>
      </p:sp>
    </p:spTree>
    <p:extLst>
      <p:ext uri="{BB962C8B-B14F-4D97-AF65-F5344CB8AC3E}">
        <p14:creationId xmlns:p14="http://schemas.microsoft.com/office/powerpoint/2010/main" val="366218616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C112C-91E3-6915-078D-6D5B1FD3CFF4}"/>
              </a:ext>
            </a:extLst>
          </p:cNvPr>
          <p:cNvSpPr txBox="1"/>
          <p:nvPr/>
        </p:nvSpPr>
        <p:spPr>
          <a:xfrm>
            <a:off x="2310581" y="550606"/>
            <a:ext cx="9330813" cy="369332"/>
          </a:xfrm>
          <a:prstGeom prst="rect">
            <a:avLst/>
          </a:prstGeom>
          <a:noFill/>
        </p:spPr>
        <p:txBody>
          <a:bodyPr wrap="square" rtlCol="0">
            <a:spAutoFit/>
          </a:bodyPr>
          <a:lstStyle/>
          <a:p>
            <a:r>
              <a:rPr lang="en-IN" b="1" dirty="0"/>
              <a:t>STEP 13</a:t>
            </a:r>
            <a:r>
              <a:rPr lang="en-IN" dirty="0"/>
              <a:t>:- Then move back to your uploaded file and open your URL link.</a:t>
            </a:r>
          </a:p>
        </p:txBody>
      </p:sp>
      <p:pic>
        <p:nvPicPr>
          <p:cNvPr id="4" name="Picture 3">
            <a:extLst>
              <a:ext uri="{FF2B5EF4-FFF2-40B4-BE49-F238E27FC236}">
                <a16:creationId xmlns:a16="http://schemas.microsoft.com/office/drawing/2014/main" id="{C03559FB-384D-7F58-2AF7-227EFBDD3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493" y="1681247"/>
            <a:ext cx="5243014" cy="1150720"/>
          </a:xfrm>
          <a:prstGeom prst="rect">
            <a:avLst/>
          </a:prstGeom>
        </p:spPr>
      </p:pic>
      <p:sp>
        <p:nvSpPr>
          <p:cNvPr id="5" name="TextBox 4">
            <a:extLst>
              <a:ext uri="{FF2B5EF4-FFF2-40B4-BE49-F238E27FC236}">
                <a16:creationId xmlns:a16="http://schemas.microsoft.com/office/drawing/2014/main" id="{26A473F1-BB72-A303-B98D-3A219ED3A635}"/>
              </a:ext>
            </a:extLst>
          </p:cNvPr>
          <p:cNvSpPr txBox="1"/>
          <p:nvPr/>
        </p:nvSpPr>
        <p:spPr>
          <a:xfrm>
            <a:off x="2399071" y="3254477"/>
            <a:ext cx="8819535" cy="369332"/>
          </a:xfrm>
          <a:prstGeom prst="rect">
            <a:avLst/>
          </a:prstGeom>
          <a:noFill/>
        </p:spPr>
        <p:txBody>
          <a:bodyPr wrap="square" rtlCol="0">
            <a:spAutoFit/>
          </a:bodyPr>
          <a:lstStyle/>
          <a:p>
            <a:r>
              <a:rPr lang="en-IN" b="1" dirty="0"/>
              <a:t>STEP 14</a:t>
            </a:r>
            <a:r>
              <a:rPr lang="en-IN" dirty="0"/>
              <a:t>:- After that , we have our final output here…</a:t>
            </a:r>
          </a:p>
        </p:txBody>
      </p:sp>
      <p:pic>
        <p:nvPicPr>
          <p:cNvPr id="7" name="Picture 6">
            <a:extLst>
              <a:ext uri="{FF2B5EF4-FFF2-40B4-BE49-F238E27FC236}">
                <a16:creationId xmlns:a16="http://schemas.microsoft.com/office/drawing/2014/main" id="{190E9DE2-A1AE-9208-1C54-A58DC21AF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849" y="4144153"/>
            <a:ext cx="6447079" cy="1568390"/>
          </a:xfrm>
          <a:prstGeom prst="rect">
            <a:avLst/>
          </a:prstGeom>
        </p:spPr>
      </p:pic>
    </p:spTree>
    <p:extLst>
      <p:ext uri="{BB962C8B-B14F-4D97-AF65-F5344CB8AC3E}">
        <p14:creationId xmlns:p14="http://schemas.microsoft.com/office/powerpoint/2010/main" val="1634854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23FA34-C13F-9708-78EC-7A5E798D2F16}"/>
              </a:ext>
            </a:extLst>
          </p:cNvPr>
          <p:cNvSpPr/>
          <p:nvPr/>
        </p:nvSpPr>
        <p:spPr>
          <a:xfrm>
            <a:off x="3065766" y="2505670"/>
            <a:ext cx="5827236" cy="1446550"/>
          </a:xfrm>
          <a:prstGeom prst="rect">
            <a:avLst/>
          </a:prstGeom>
          <a:noFill/>
        </p:spPr>
        <p:txBody>
          <a:bodyPr wrap="none" lIns="91440" tIns="45720" rIns="91440" bIns="45720">
            <a:spAutoFit/>
          </a:bodyPr>
          <a:lstStyle/>
          <a:p>
            <a:pPr algn="ctr"/>
            <a:r>
              <a:rPr lang="en-US" sz="8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3" name="Rectangle 2">
            <a:extLst>
              <a:ext uri="{FF2B5EF4-FFF2-40B4-BE49-F238E27FC236}">
                <a16:creationId xmlns:a16="http://schemas.microsoft.com/office/drawing/2014/main" id="{E52E6B34-CA13-4B57-693E-6597AB2BA583}"/>
              </a:ext>
            </a:extLst>
          </p:cNvPr>
          <p:cNvSpPr/>
          <p:nvPr/>
        </p:nvSpPr>
        <p:spPr>
          <a:xfrm>
            <a:off x="5979382" y="5710535"/>
            <a:ext cx="5287025"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Presented by:~</a:t>
            </a:r>
            <a:r>
              <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Kchitiz Saxena</a:t>
            </a:r>
            <a:endParaRPr 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27679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F01E76-E5A5-6DB4-9404-E83DA2241852}"/>
              </a:ext>
            </a:extLst>
          </p:cNvPr>
          <p:cNvSpPr txBox="1"/>
          <p:nvPr/>
        </p:nvSpPr>
        <p:spPr>
          <a:xfrm>
            <a:off x="2458065" y="2536723"/>
            <a:ext cx="5633884" cy="2893100"/>
          </a:xfrm>
          <a:prstGeom prst="rect">
            <a:avLst/>
          </a:prstGeom>
          <a:noFill/>
        </p:spPr>
        <p:txBody>
          <a:bodyPr wrap="square" rtlCol="0">
            <a:spAutoFit/>
          </a:bodyPr>
          <a:lstStyle/>
          <a:p>
            <a:endParaRPr lang="en-IN" dirty="0"/>
          </a:p>
          <a:p>
            <a:endParaRPr lang="en-IN" dirty="0"/>
          </a:p>
          <a:p>
            <a:endParaRPr lang="en-IN" dirty="0"/>
          </a:p>
          <a:p>
            <a:r>
              <a:rPr lang="en-IN" sz="3200" dirty="0">
                <a:latin typeface="Baskerville Old Face" panose="02020602080505020303" pitchFamily="18" charset="0"/>
              </a:rPr>
              <a:t>*We have to create one S3 bucket.</a:t>
            </a:r>
          </a:p>
          <a:p>
            <a:r>
              <a:rPr lang="en-IN" sz="3200" dirty="0">
                <a:latin typeface="Baskerville Old Face" panose="02020602080505020303" pitchFamily="18" charset="0"/>
              </a:rPr>
              <a:t>*A text document that we upload on bucket</a:t>
            </a:r>
            <a:r>
              <a:rPr lang="en-IN" sz="3200" dirty="0"/>
              <a:t>.</a:t>
            </a:r>
          </a:p>
        </p:txBody>
      </p:sp>
      <p:pic>
        <p:nvPicPr>
          <p:cNvPr id="3" name="Picture 2">
            <a:extLst>
              <a:ext uri="{FF2B5EF4-FFF2-40B4-BE49-F238E27FC236}">
                <a16:creationId xmlns:a16="http://schemas.microsoft.com/office/drawing/2014/main" id="{D8AE7E4B-EA2A-D0A9-DB42-1C3F6E4D4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351" y="2651533"/>
            <a:ext cx="2911092" cy="2400508"/>
          </a:xfrm>
          <a:prstGeom prst="rect">
            <a:avLst/>
          </a:prstGeom>
        </p:spPr>
      </p:pic>
      <p:sp>
        <p:nvSpPr>
          <p:cNvPr id="2" name="Rectangle 1">
            <a:extLst>
              <a:ext uri="{FF2B5EF4-FFF2-40B4-BE49-F238E27FC236}">
                <a16:creationId xmlns:a16="http://schemas.microsoft.com/office/drawing/2014/main" id="{76D82B05-9CCD-E5E7-4148-1F00E98B11DF}"/>
              </a:ext>
            </a:extLst>
          </p:cNvPr>
          <p:cNvSpPr/>
          <p:nvPr/>
        </p:nvSpPr>
        <p:spPr>
          <a:xfrm>
            <a:off x="496170" y="1111045"/>
            <a:ext cx="11695830" cy="923330"/>
          </a:xfrm>
          <a:prstGeom prst="rect">
            <a:avLst/>
          </a:prstGeom>
          <a:noFill/>
        </p:spPr>
        <p:txBody>
          <a:bodyPr wrap="none" lIns="91440" tIns="45720" rIns="91440" bIns="45720">
            <a:spAutoFit/>
          </a:bodyPr>
          <a:lstStyle/>
          <a:p>
            <a:pPr algn="ctr"/>
            <a:r>
              <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For creating static website </a:t>
            </a:r>
            <a:r>
              <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p>
        </p:txBody>
      </p:sp>
    </p:spTree>
    <p:extLst>
      <p:ext uri="{BB962C8B-B14F-4D97-AF65-F5344CB8AC3E}">
        <p14:creationId xmlns:p14="http://schemas.microsoft.com/office/powerpoint/2010/main" val="9238671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F9B92B-6690-3A25-7EF4-F950DC84B268}"/>
              </a:ext>
            </a:extLst>
          </p:cNvPr>
          <p:cNvSpPr txBox="1"/>
          <p:nvPr/>
        </p:nvSpPr>
        <p:spPr>
          <a:xfrm>
            <a:off x="1612490" y="4206951"/>
            <a:ext cx="7315200" cy="1631216"/>
          </a:xfrm>
          <a:prstGeom prst="rect">
            <a:avLst/>
          </a:prstGeom>
          <a:noFill/>
        </p:spPr>
        <p:txBody>
          <a:bodyPr wrap="square" rtlCol="0">
            <a:spAutoFit/>
          </a:bodyPr>
          <a:lstStyle/>
          <a:p>
            <a:r>
              <a:rPr lang="en-US" sz="2000" dirty="0">
                <a:latin typeface="Bahnschrift SemiLight SemiConde" panose="020B0502040204020203" pitchFamily="34" charset="0"/>
              </a:rPr>
              <a:t>AWS stands for Amazon Web Services. The AWS service is provided by the Amazon that uses distributed IT infrastructure to provide different IT resources available on demand. It provides different services such as infrastructure as a service (IaaS), platform as a service (PaaS) and packaged software as a service (SaaS)</a:t>
            </a:r>
            <a:endParaRPr lang="en-IN" sz="2000" dirty="0">
              <a:latin typeface="Bahnschrift SemiLight SemiConde" panose="020B0502040204020203" pitchFamily="34" charset="0"/>
            </a:endParaRPr>
          </a:p>
        </p:txBody>
      </p:sp>
      <p:pic>
        <p:nvPicPr>
          <p:cNvPr id="7" name="Picture 6">
            <a:extLst>
              <a:ext uri="{FF2B5EF4-FFF2-40B4-BE49-F238E27FC236}">
                <a16:creationId xmlns:a16="http://schemas.microsoft.com/office/drawing/2014/main" id="{15F7325A-0DBC-B980-B727-8C1AF7E9A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5032" y="1283140"/>
            <a:ext cx="4539063" cy="2735817"/>
          </a:xfrm>
          <a:prstGeom prst="rect">
            <a:avLst/>
          </a:prstGeom>
        </p:spPr>
      </p:pic>
      <p:sp>
        <p:nvSpPr>
          <p:cNvPr id="8" name="Rectangle 7">
            <a:extLst>
              <a:ext uri="{FF2B5EF4-FFF2-40B4-BE49-F238E27FC236}">
                <a16:creationId xmlns:a16="http://schemas.microsoft.com/office/drawing/2014/main" id="{F87BA773-4B03-68D2-B0DD-2867149EA73E}"/>
              </a:ext>
            </a:extLst>
          </p:cNvPr>
          <p:cNvSpPr/>
          <p:nvPr/>
        </p:nvSpPr>
        <p:spPr>
          <a:xfrm>
            <a:off x="2075715" y="171816"/>
            <a:ext cx="7765267" cy="923330"/>
          </a:xfrm>
          <a:prstGeom prst="rect">
            <a:avLst/>
          </a:prstGeom>
          <a:noFill/>
        </p:spPr>
        <p:txBody>
          <a:bodyPr wrap="none" lIns="91440" tIns="45720" rIns="91440" bIns="45720">
            <a:spAutoFit/>
          </a:bodyPr>
          <a:lstStyle/>
          <a:p>
            <a:pPr algn="ct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(Amazon web service)</a:t>
            </a:r>
          </a:p>
        </p:txBody>
      </p:sp>
    </p:spTree>
    <p:extLst>
      <p:ext uri="{BB962C8B-B14F-4D97-AF65-F5344CB8AC3E}">
        <p14:creationId xmlns:p14="http://schemas.microsoft.com/office/powerpoint/2010/main" val="3125446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5352D5-D984-A52C-6A2F-6E2049B8867A}"/>
              </a:ext>
            </a:extLst>
          </p:cNvPr>
          <p:cNvSpPr txBox="1"/>
          <p:nvPr/>
        </p:nvSpPr>
        <p:spPr>
          <a:xfrm>
            <a:off x="2005409" y="3587424"/>
            <a:ext cx="7767484" cy="2585323"/>
          </a:xfrm>
          <a:prstGeom prst="rect">
            <a:avLst/>
          </a:prstGeom>
          <a:noFill/>
        </p:spPr>
        <p:txBody>
          <a:bodyPr wrap="square" rtlCol="0">
            <a:spAutoFit/>
          </a:bodyPr>
          <a:lstStyle/>
          <a:p>
            <a:r>
              <a:rPr lang="en-US" dirty="0">
                <a:latin typeface="Bahnschrift Light" panose="020B0502040204020203" pitchFamily="34" charset="0"/>
              </a:rPr>
              <a:t>Amazon Simple Storage Service (Amazon S3) is an object storage service offering industry-leading scalability, data availability, security, and performance. Millions of customers of all sizes and industries store, manage, analyze, and protect any amount of data for virtually any use case, such as data lakes, cloud-native applications, and mobile apps. With cost-effective storage classes and easy-to-use management features, you can optimize costs, organize and analyze data, and configure fine-tuned access controls to meet specific business and compliance requirements.</a:t>
            </a:r>
            <a:endParaRPr lang="en-IN" dirty="0">
              <a:latin typeface="Bahnschrift Light" panose="020B0502040204020203" pitchFamily="34" charset="0"/>
            </a:endParaRPr>
          </a:p>
        </p:txBody>
      </p:sp>
      <p:sp>
        <p:nvSpPr>
          <p:cNvPr id="6" name="TextBox 5">
            <a:extLst>
              <a:ext uri="{FF2B5EF4-FFF2-40B4-BE49-F238E27FC236}">
                <a16:creationId xmlns:a16="http://schemas.microsoft.com/office/drawing/2014/main" id="{13432630-5FDD-0C72-69F1-4C6045838234}"/>
              </a:ext>
            </a:extLst>
          </p:cNvPr>
          <p:cNvSpPr txBox="1"/>
          <p:nvPr/>
        </p:nvSpPr>
        <p:spPr>
          <a:xfrm>
            <a:off x="6096000" y="1032387"/>
            <a:ext cx="4513006" cy="830997"/>
          </a:xfrm>
          <a:prstGeom prst="rect">
            <a:avLst/>
          </a:prstGeom>
          <a:noFill/>
        </p:spPr>
        <p:txBody>
          <a:bodyPr wrap="square" rtlCol="0">
            <a:spAutoFit/>
          </a:bodyPr>
          <a:lstStyle/>
          <a:p>
            <a:r>
              <a:rPr lang="en-IN" sz="4800" dirty="0">
                <a:latin typeface="Algerian" panose="04020705040A02060702" pitchFamily="82" charset="0"/>
              </a:rPr>
              <a:t>Amazon S3…</a:t>
            </a:r>
          </a:p>
        </p:txBody>
      </p:sp>
      <p:pic>
        <p:nvPicPr>
          <p:cNvPr id="8" name="Picture 7">
            <a:extLst>
              <a:ext uri="{FF2B5EF4-FFF2-40B4-BE49-F238E27FC236}">
                <a16:creationId xmlns:a16="http://schemas.microsoft.com/office/drawing/2014/main" id="{2B8915D5-FF4A-B8A2-3CC4-249EE82DE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409" y="663130"/>
            <a:ext cx="2911092" cy="2050573"/>
          </a:xfrm>
          <a:prstGeom prst="rect">
            <a:avLst/>
          </a:prstGeom>
        </p:spPr>
      </p:pic>
    </p:spTree>
    <p:extLst>
      <p:ext uri="{BB962C8B-B14F-4D97-AF65-F5344CB8AC3E}">
        <p14:creationId xmlns:p14="http://schemas.microsoft.com/office/powerpoint/2010/main" val="86910230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B10993-7AC5-FA70-AE4B-8595B6B93898}"/>
              </a:ext>
            </a:extLst>
          </p:cNvPr>
          <p:cNvSpPr txBox="1"/>
          <p:nvPr/>
        </p:nvSpPr>
        <p:spPr>
          <a:xfrm>
            <a:off x="2054943" y="1732904"/>
            <a:ext cx="9094839" cy="1477328"/>
          </a:xfrm>
          <a:prstGeom prst="rect">
            <a:avLst/>
          </a:prstGeom>
          <a:noFill/>
        </p:spPr>
        <p:txBody>
          <a:bodyPr wrap="square" rtlCol="0">
            <a:spAutoFit/>
          </a:bodyPr>
          <a:lstStyle/>
          <a:p>
            <a:r>
              <a:rPr lang="en-IN" b="1" dirty="0"/>
              <a:t>STEP 1:</a:t>
            </a:r>
            <a:r>
              <a:rPr lang="en-IN" dirty="0"/>
              <a:t>- Login to your AWS account.</a:t>
            </a:r>
          </a:p>
          <a:p>
            <a:endParaRPr lang="en-IN" dirty="0"/>
          </a:p>
          <a:p>
            <a:r>
              <a:rPr lang="en-IN" b="1" dirty="0"/>
              <a:t>STEP 2</a:t>
            </a:r>
            <a:r>
              <a:rPr lang="en-IN" dirty="0"/>
              <a:t>:- Search S3 from AWS services in the console page.</a:t>
            </a:r>
          </a:p>
          <a:p>
            <a:endParaRPr lang="en-IN" dirty="0"/>
          </a:p>
          <a:p>
            <a:r>
              <a:rPr lang="en-IN" b="1" dirty="0"/>
              <a:t>STEP 3:</a:t>
            </a:r>
            <a:r>
              <a:rPr lang="en-IN" dirty="0"/>
              <a:t>- Click on create bucket.</a:t>
            </a:r>
          </a:p>
        </p:txBody>
      </p:sp>
      <p:pic>
        <p:nvPicPr>
          <p:cNvPr id="4" name="Picture 3">
            <a:extLst>
              <a:ext uri="{FF2B5EF4-FFF2-40B4-BE49-F238E27FC236}">
                <a16:creationId xmlns:a16="http://schemas.microsoft.com/office/drawing/2014/main" id="{A563B3B7-20ED-8BE0-6DCA-B4379A746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103" y="3647768"/>
            <a:ext cx="6325148" cy="2311291"/>
          </a:xfrm>
          <a:prstGeom prst="rect">
            <a:avLst/>
          </a:prstGeom>
        </p:spPr>
      </p:pic>
      <p:sp>
        <p:nvSpPr>
          <p:cNvPr id="5" name="TextBox 4">
            <a:extLst>
              <a:ext uri="{FF2B5EF4-FFF2-40B4-BE49-F238E27FC236}">
                <a16:creationId xmlns:a16="http://schemas.microsoft.com/office/drawing/2014/main" id="{513303A8-DD0C-F57B-0231-E434F4B9AC00}"/>
              </a:ext>
            </a:extLst>
          </p:cNvPr>
          <p:cNvSpPr txBox="1"/>
          <p:nvPr/>
        </p:nvSpPr>
        <p:spPr>
          <a:xfrm>
            <a:off x="1868129" y="471948"/>
            <a:ext cx="9743768" cy="461665"/>
          </a:xfrm>
          <a:prstGeom prst="rect">
            <a:avLst/>
          </a:prstGeom>
          <a:noFill/>
        </p:spPr>
        <p:txBody>
          <a:bodyPr wrap="square" rtlCol="0">
            <a:spAutoFit/>
          </a:bodyPr>
          <a:lstStyle/>
          <a:p>
            <a:r>
              <a:rPr lang="en-IN" sz="2400" dirty="0"/>
              <a:t>FOLLOW THIS STEPS TO CREATE A STATIC WEBSITE….</a:t>
            </a:r>
          </a:p>
        </p:txBody>
      </p:sp>
    </p:spTree>
    <p:extLst>
      <p:ext uri="{BB962C8B-B14F-4D97-AF65-F5344CB8AC3E}">
        <p14:creationId xmlns:p14="http://schemas.microsoft.com/office/powerpoint/2010/main" val="35809501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53A81E-E3C8-DD67-8AD6-2E0601606798}"/>
              </a:ext>
            </a:extLst>
          </p:cNvPr>
          <p:cNvSpPr txBox="1"/>
          <p:nvPr/>
        </p:nvSpPr>
        <p:spPr>
          <a:xfrm>
            <a:off x="2408902" y="550605"/>
            <a:ext cx="8770375" cy="369332"/>
          </a:xfrm>
          <a:prstGeom prst="rect">
            <a:avLst/>
          </a:prstGeom>
          <a:noFill/>
        </p:spPr>
        <p:txBody>
          <a:bodyPr wrap="square" rtlCol="0">
            <a:spAutoFit/>
          </a:bodyPr>
          <a:lstStyle/>
          <a:p>
            <a:r>
              <a:rPr lang="en-IN" b="1" dirty="0"/>
              <a:t>STEP 4:</a:t>
            </a:r>
            <a:r>
              <a:rPr lang="en-IN" dirty="0"/>
              <a:t>- Enter your bucket name.</a:t>
            </a:r>
          </a:p>
        </p:txBody>
      </p:sp>
      <p:pic>
        <p:nvPicPr>
          <p:cNvPr id="4" name="Picture 3">
            <a:extLst>
              <a:ext uri="{FF2B5EF4-FFF2-40B4-BE49-F238E27FC236}">
                <a16:creationId xmlns:a16="http://schemas.microsoft.com/office/drawing/2014/main" id="{4FD36E02-09DE-12D9-A935-1BDF8F62E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5" y="1448553"/>
            <a:ext cx="7414903" cy="1980447"/>
          </a:xfrm>
          <a:prstGeom prst="rect">
            <a:avLst/>
          </a:prstGeom>
        </p:spPr>
      </p:pic>
      <p:sp>
        <p:nvSpPr>
          <p:cNvPr id="5" name="TextBox 4">
            <a:extLst>
              <a:ext uri="{FF2B5EF4-FFF2-40B4-BE49-F238E27FC236}">
                <a16:creationId xmlns:a16="http://schemas.microsoft.com/office/drawing/2014/main" id="{A8A5C772-9C27-676E-7F21-52B0F10D6873}"/>
              </a:ext>
            </a:extLst>
          </p:cNvPr>
          <p:cNvSpPr txBox="1"/>
          <p:nvPr/>
        </p:nvSpPr>
        <p:spPr>
          <a:xfrm>
            <a:off x="2290225" y="4090219"/>
            <a:ext cx="8770375" cy="369332"/>
          </a:xfrm>
          <a:prstGeom prst="rect">
            <a:avLst/>
          </a:prstGeom>
          <a:noFill/>
        </p:spPr>
        <p:txBody>
          <a:bodyPr wrap="square" rtlCol="0">
            <a:spAutoFit/>
          </a:bodyPr>
          <a:lstStyle/>
          <a:p>
            <a:r>
              <a:rPr lang="en-IN" b="1" dirty="0"/>
              <a:t>STEP 5</a:t>
            </a:r>
            <a:r>
              <a:rPr lang="en-IN" dirty="0"/>
              <a:t>:- Put ACLs enable</a:t>
            </a:r>
          </a:p>
        </p:txBody>
      </p:sp>
      <p:pic>
        <p:nvPicPr>
          <p:cNvPr id="7" name="Picture 6">
            <a:extLst>
              <a:ext uri="{FF2B5EF4-FFF2-40B4-BE49-F238E27FC236}">
                <a16:creationId xmlns:a16="http://schemas.microsoft.com/office/drawing/2014/main" id="{9D69A87C-277D-6B3F-EB99-FAA7DA973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083" y="4811515"/>
            <a:ext cx="7315834" cy="1196444"/>
          </a:xfrm>
          <a:prstGeom prst="rect">
            <a:avLst/>
          </a:prstGeom>
        </p:spPr>
      </p:pic>
    </p:spTree>
    <p:extLst>
      <p:ext uri="{BB962C8B-B14F-4D97-AF65-F5344CB8AC3E}">
        <p14:creationId xmlns:p14="http://schemas.microsoft.com/office/powerpoint/2010/main" val="25858015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D86EB4-B358-0038-28FD-6384EB723B7C}"/>
              </a:ext>
            </a:extLst>
          </p:cNvPr>
          <p:cNvSpPr txBox="1"/>
          <p:nvPr/>
        </p:nvSpPr>
        <p:spPr>
          <a:xfrm>
            <a:off x="2310581" y="383458"/>
            <a:ext cx="9026013" cy="369332"/>
          </a:xfrm>
          <a:prstGeom prst="rect">
            <a:avLst/>
          </a:prstGeom>
          <a:noFill/>
        </p:spPr>
        <p:txBody>
          <a:bodyPr wrap="square" rtlCol="0">
            <a:spAutoFit/>
          </a:bodyPr>
          <a:lstStyle/>
          <a:p>
            <a:r>
              <a:rPr lang="en-IN" b="1" dirty="0"/>
              <a:t>STEP 6</a:t>
            </a:r>
            <a:r>
              <a:rPr lang="en-IN" dirty="0"/>
              <a:t>:-And Turn off all the block public services</a:t>
            </a:r>
          </a:p>
        </p:txBody>
      </p:sp>
      <p:pic>
        <p:nvPicPr>
          <p:cNvPr id="4" name="Picture 3">
            <a:extLst>
              <a:ext uri="{FF2B5EF4-FFF2-40B4-BE49-F238E27FC236}">
                <a16:creationId xmlns:a16="http://schemas.microsoft.com/office/drawing/2014/main" id="{3340A453-C71B-DA79-05F6-7CC4EF0DD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462" y="857027"/>
            <a:ext cx="7331075" cy="3764134"/>
          </a:xfrm>
          <a:prstGeom prst="rect">
            <a:avLst/>
          </a:prstGeom>
        </p:spPr>
      </p:pic>
      <p:sp>
        <p:nvSpPr>
          <p:cNvPr id="5" name="TextBox 4">
            <a:extLst>
              <a:ext uri="{FF2B5EF4-FFF2-40B4-BE49-F238E27FC236}">
                <a16:creationId xmlns:a16="http://schemas.microsoft.com/office/drawing/2014/main" id="{4644A776-02ED-4FFD-A223-A8EF1B56BC36}"/>
              </a:ext>
            </a:extLst>
          </p:cNvPr>
          <p:cNvSpPr txBox="1"/>
          <p:nvPr/>
        </p:nvSpPr>
        <p:spPr>
          <a:xfrm>
            <a:off x="2054942" y="4955458"/>
            <a:ext cx="9773264" cy="923330"/>
          </a:xfrm>
          <a:prstGeom prst="rect">
            <a:avLst/>
          </a:prstGeom>
          <a:noFill/>
        </p:spPr>
        <p:txBody>
          <a:bodyPr wrap="square" rtlCol="0">
            <a:spAutoFit/>
          </a:bodyPr>
          <a:lstStyle/>
          <a:p>
            <a:r>
              <a:rPr lang="en-IN" dirty="0"/>
              <a:t>Leave other settings as default…</a:t>
            </a:r>
          </a:p>
          <a:p>
            <a:endParaRPr lang="en-IN" dirty="0"/>
          </a:p>
          <a:p>
            <a:r>
              <a:rPr lang="en-IN" b="1" dirty="0"/>
              <a:t>STEP 7:</a:t>
            </a:r>
            <a:r>
              <a:rPr lang="en-IN" dirty="0"/>
              <a:t>- click on create bucket given al last of the page.</a:t>
            </a:r>
          </a:p>
        </p:txBody>
      </p:sp>
    </p:spTree>
    <p:extLst>
      <p:ext uri="{BB962C8B-B14F-4D97-AF65-F5344CB8AC3E}">
        <p14:creationId xmlns:p14="http://schemas.microsoft.com/office/powerpoint/2010/main" val="916769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39AF3-6023-DA84-B4D0-21F90285BB71}"/>
              </a:ext>
            </a:extLst>
          </p:cNvPr>
          <p:cNvSpPr txBox="1"/>
          <p:nvPr/>
        </p:nvSpPr>
        <p:spPr>
          <a:xfrm>
            <a:off x="2241755" y="501445"/>
            <a:ext cx="9045677" cy="369332"/>
          </a:xfrm>
          <a:prstGeom prst="rect">
            <a:avLst/>
          </a:prstGeom>
          <a:noFill/>
        </p:spPr>
        <p:txBody>
          <a:bodyPr wrap="square" rtlCol="0">
            <a:spAutoFit/>
          </a:bodyPr>
          <a:lstStyle/>
          <a:p>
            <a:r>
              <a:rPr lang="en-IN" dirty="0"/>
              <a:t>Your bucket is created </a:t>
            </a:r>
          </a:p>
        </p:txBody>
      </p:sp>
      <p:pic>
        <p:nvPicPr>
          <p:cNvPr id="4" name="Picture 3">
            <a:extLst>
              <a:ext uri="{FF2B5EF4-FFF2-40B4-BE49-F238E27FC236}">
                <a16:creationId xmlns:a16="http://schemas.microsoft.com/office/drawing/2014/main" id="{47422FA5-2663-C263-BAE3-8FE460787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329" y="1114225"/>
            <a:ext cx="10209663" cy="1249788"/>
          </a:xfrm>
          <a:prstGeom prst="rect">
            <a:avLst/>
          </a:prstGeom>
        </p:spPr>
      </p:pic>
      <p:sp>
        <p:nvSpPr>
          <p:cNvPr id="5" name="TextBox 4">
            <a:extLst>
              <a:ext uri="{FF2B5EF4-FFF2-40B4-BE49-F238E27FC236}">
                <a16:creationId xmlns:a16="http://schemas.microsoft.com/office/drawing/2014/main" id="{52381328-FBB6-2227-0D4B-98E9B1CE8BB7}"/>
              </a:ext>
            </a:extLst>
          </p:cNvPr>
          <p:cNvSpPr txBox="1"/>
          <p:nvPr/>
        </p:nvSpPr>
        <p:spPr>
          <a:xfrm>
            <a:off x="2320413" y="2969342"/>
            <a:ext cx="8868697" cy="369332"/>
          </a:xfrm>
          <a:prstGeom prst="rect">
            <a:avLst/>
          </a:prstGeom>
          <a:noFill/>
        </p:spPr>
        <p:txBody>
          <a:bodyPr wrap="square" rtlCol="0">
            <a:spAutoFit/>
          </a:bodyPr>
          <a:lstStyle/>
          <a:p>
            <a:r>
              <a:rPr lang="en-IN" b="1" dirty="0"/>
              <a:t>STEP 8:-</a:t>
            </a:r>
            <a:r>
              <a:rPr lang="en-IN" dirty="0"/>
              <a:t> click on your bucket name , then click on upload </a:t>
            </a:r>
          </a:p>
        </p:txBody>
      </p:sp>
      <p:pic>
        <p:nvPicPr>
          <p:cNvPr id="9" name="Picture 8">
            <a:extLst>
              <a:ext uri="{FF2B5EF4-FFF2-40B4-BE49-F238E27FC236}">
                <a16:creationId xmlns:a16="http://schemas.microsoft.com/office/drawing/2014/main" id="{026B12C0-14BA-ED86-CAE4-5ED3DBC10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361" y="3649893"/>
            <a:ext cx="4031329" cy="1996613"/>
          </a:xfrm>
          <a:prstGeom prst="rect">
            <a:avLst/>
          </a:prstGeom>
        </p:spPr>
      </p:pic>
    </p:spTree>
    <p:extLst>
      <p:ext uri="{BB962C8B-B14F-4D97-AF65-F5344CB8AC3E}">
        <p14:creationId xmlns:p14="http://schemas.microsoft.com/office/powerpoint/2010/main" val="204801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563CA9-769E-28BD-424A-EBE64E00E362}"/>
              </a:ext>
            </a:extLst>
          </p:cNvPr>
          <p:cNvSpPr txBox="1"/>
          <p:nvPr/>
        </p:nvSpPr>
        <p:spPr>
          <a:xfrm>
            <a:off x="2222090" y="491613"/>
            <a:ext cx="9478297" cy="646331"/>
          </a:xfrm>
          <a:prstGeom prst="rect">
            <a:avLst/>
          </a:prstGeom>
          <a:noFill/>
        </p:spPr>
        <p:txBody>
          <a:bodyPr wrap="square" rtlCol="0">
            <a:spAutoFit/>
          </a:bodyPr>
          <a:lstStyle/>
          <a:p>
            <a:r>
              <a:rPr lang="en-IN" b="1" dirty="0"/>
              <a:t>STEP 9:- </a:t>
            </a:r>
            <a:r>
              <a:rPr lang="en-IN" dirty="0"/>
              <a:t>now click on add files , here we have to add our text html document that we created on notepad.</a:t>
            </a:r>
          </a:p>
        </p:txBody>
      </p:sp>
      <p:pic>
        <p:nvPicPr>
          <p:cNvPr id="4" name="Picture 3">
            <a:extLst>
              <a:ext uri="{FF2B5EF4-FFF2-40B4-BE49-F238E27FC236}">
                <a16:creationId xmlns:a16="http://schemas.microsoft.com/office/drawing/2014/main" id="{7DF39212-0807-8FB6-C9FF-4F5439308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118" y="1481388"/>
            <a:ext cx="7879763" cy="2027096"/>
          </a:xfrm>
          <a:prstGeom prst="rect">
            <a:avLst/>
          </a:prstGeom>
        </p:spPr>
      </p:pic>
      <p:pic>
        <p:nvPicPr>
          <p:cNvPr id="6" name="Picture 5">
            <a:extLst>
              <a:ext uri="{FF2B5EF4-FFF2-40B4-BE49-F238E27FC236}">
                <a16:creationId xmlns:a16="http://schemas.microsoft.com/office/drawing/2014/main" id="{85A9AEA4-6389-B04C-71B3-6D8562ADD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030" y="4746318"/>
            <a:ext cx="2095682" cy="815411"/>
          </a:xfrm>
          <a:prstGeom prst="rect">
            <a:avLst/>
          </a:prstGeom>
        </p:spPr>
      </p:pic>
      <p:sp>
        <p:nvSpPr>
          <p:cNvPr id="7" name="TextBox 6">
            <a:extLst>
              <a:ext uri="{FF2B5EF4-FFF2-40B4-BE49-F238E27FC236}">
                <a16:creationId xmlns:a16="http://schemas.microsoft.com/office/drawing/2014/main" id="{58811466-4518-E7AA-B08E-338FC64231D2}"/>
              </a:ext>
            </a:extLst>
          </p:cNvPr>
          <p:cNvSpPr txBox="1"/>
          <p:nvPr/>
        </p:nvSpPr>
        <p:spPr>
          <a:xfrm>
            <a:off x="2222090" y="3942735"/>
            <a:ext cx="4528461" cy="369332"/>
          </a:xfrm>
          <a:prstGeom prst="rect">
            <a:avLst/>
          </a:prstGeom>
          <a:noFill/>
        </p:spPr>
        <p:txBody>
          <a:bodyPr wrap="square" rtlCol="0">
            <a:spAutoFit/>
          </a:bodyPr>
          <a:lstStyle/>
          <a:p>
            <a:r>
              <a:rPr lang="en-IN" dirty="0"/>
              <a:t>Now click on upload.</a:t>
            </a:r>
          </a:p>
        </p:txBody>
      </p:sp>
    </p:spTree>
    <p:extLst>
      <p:ext uri="{BB962C8B-B14F-4D97-AF65-F5344CB8AC3E}">
        <p14:creationId xmlns:p14="http://schemas.microsoft.com/office/powerpoint/2010/main" val="24874178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79</TotalTime>
  <Words>423</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Bahnschrift Light</vt:lpstr>
      <vt:lpstr>Bahnschrift SemiLight SemiConde</vt:lpstr>
      <vt:lpstr>Baskerville Old Face</vt:lpstr>
      <vt:lpstr>Brush Script MT</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Kamakshi Srivastava</dc:creator>
  <cp:lastModifiedBy>Kchitiz Saxena</cp:lastModifiedBy>
  <cp:revision>2</cp:revision>
  <dcterms:created xsi:type="dcterms:W3CDTF">2024-06-17T10:16:30Z</dcterms:created>
  <dcterms:modified xsi:type="dcterms:W3CDTF">2024-06-21T04:28:28Z</dcterms:modified>
</cp:coreProperties>
</file>