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0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9B4"/>
    <a:srgbClr val="009480"/>
    <a:srgbClr val="0089C6"/>
    <a:srgbClr val="00528E"/>
    <a:srgbClr val="8799C1"/>
    <a:srgbClr val="CECFD0"/>
    <a:srgbClr val="FBB034"/>
    <a:srgbClr val="9F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3949" autoAdjust="0"/>
  </p:normalViewPr>
  <p:slideViewPr>
    <p:cSldViewPr>
      <p:cViewPr>
        <p:scale>
          <a:sx n="110" d="100"/>
          <a:sy n="110" d="100"/>
        </p:scale>
        <p:origin x="-99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4313B0CF-4A40-439C-9BFE-91B1CF0A7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4A64A6BD-E56A-4FD7-816C-F28B09A08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2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0"/>
          <p:cNvSpPr>
            <a:spLocks noChangeShapeType="1"/>
          </p:cNvSpPr>
          <p:nvPr/>
        </p:nvSpPr>
        <p:spPr bwMode="auto">
          <a:xfrm>
            <a:off x="0" y="2863850"/>
            <a:ext cx="8874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96" charset="-128"/>
              <a:cs typeface="+mn-cs"/>
            </a:endParaRPr>
          </a:p>
        </p:txBody>
      </p:sp>
      <p:pic>
        <p:nvPicPr>
          <p:cNvPr id="5" name="Picture 43" descr="bluebanne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4" descr="stlogo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5600" y="2057400"/>
            <a:ext cx="82296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3162300"/>
            <a:ext cx="8229600" cy="2476500"/>
          </a:xfrm>
        </p:spPr>
        <p:txBody>
          <a:bodyPr/>
          <a:lstStyle>
            <a:lvl1pPr marL="0" indent="0">
              <a:buFont typeface="Wingdings" pitchFamily="-96" charset="2"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D3FE6-999A-4618-A1AF-63F68A161ADA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764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250" y="152400"/>
            <a:ext cx="60769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6241C-174E-41C8-A1FD-B4AD2929C70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B2FBB-5BF1-4783-AFCE-57769D69819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ADA2B-1E17-46FC-9D6F-3A24B4C6CFEA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18B45-B10D-4C53-8F54-72AB1BF58FFD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D7A9A-76CF-4879-BFF1-93E225CD848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52514-D60F-4941-8537-A0B74669C635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2D450-51C1-48E2-9E40-3E49F8A7358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63E1D-3AA5-4A8D-AEE7-D819487975F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CC460-8E5B-4C81-B5B1-A4247CE0938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C88AF-1662-42D3-832C-B9310DF4B1C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6" descr="bluebanner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76988"/>
            <a:ext cx="9144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1" descr="stlogo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99425" y="228600"/>
            <a:ext cx="8096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524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5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6950" y="662305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FBBE65CA-B275-413E-96E1-A9DE2758E52A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857250"/>
            <a:ext cx="88788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96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-9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8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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-96" charset="2"/>
        <a:buChar char="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9750" y="-762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rgbClr val="000000"/>
                </a:solidFill>
                <a:latin typeface="Trebuchet MS" pitchFamily="34" charset="0"/>
              </a:rPr>
              <a:t>SUB – GROUP LEVEL HIERARCHICAL ORGANISATION CHART-</a:t>
            </a:r>
            <a:r>
              <a:rPr lang="fr-FR" sz="1600" b="1">
                <a:solidFill>
                  <a:srgbClr val="0033CC"/>
                </a:solidFill>
                <a:latin typeface="Helvetica" pitchFamily="34" charset="0"/>
              </a:rPr>
              <a:t> PIMDS</a:t>
            </a:r>
            <a:endParaRPr lang="en-US" sz="1600" b="1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147" name="Line 36"/>
          <p:cNvSpPr>
            <a:spLocks noChangeShapeType="1"/>
          </p:cNvSpPr>
          <p:nvPr/>
        </p:nvSpPr>
        <p:spPr bwMode="auto">
          <a:xfrm flipH="1" flipV="1">
            <a:off x="2782523" y="1779489"/>
            <a:ext cx="156272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54" name="Line 3"/>
          <p:cNvSpPr>
            <a:spLocks noChangeShapeType="1"/>
          </p:cNvSpPr>
          <p:nvPr/>
        </p:nvSpPr>
        <p:spPr bwMode="auto">
          <a:xfrm flipV="1">
            <a:off x="2445296" y="3373438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5569496" y="33734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5531903" y="5157192"/>
            <a:ext cx="12437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Seema </a:t>
            </a:r>
            <a:r>
              <a:rPr lang="en-US" sz="800" dirty="0">
                <a:solidFill>
                  <a:srgbClr val="000000"/>
                </a:solidFill>
              </a:rPr>
              <a:t>BHARTI </a:t>
            </a:r>
            <a:endParaRPr lang="en-US" sz="800" dirty="0" smtClean="0">
              <a:solidFill>
                <a:srgbClr val="000000"/>
              </a:solidFill>
            </a:endParaRPr>
          </a:p>
          <a:p>
            <a:r>
              <a:rPr lang="en-US" sz="800" dirty="0" smtClean="0">
                <a:solidFill>
                  <a:srgbClr val="000000"/>
                </a:solidFill>
              </a:rPr>
              <a:t>Vivek TRIPATHI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Anubhuti </a:t>
            </a:r>
            <a:r>
              <a:rPr lang="en-US" sz="800" dirty="0">
                <a:solidFill>
                  <a:srgbClr val="000000"/>
                </a:solidFill>
              </a:rPr>
              <a:t>CHOPRA 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Kapil </a:t>
            </a:r>
            <a:r>
              <a:rPr lang="en-US" sz="800" dirty="0">
                <a:solidFill>
                  <a:srgbClr val="000000"/>
                </a:solidFill>
              </a:rPr>
              <a:t>DIXIT </a:t>
            </a:r>
          </a:p>
          <a:p>
            <a:r>
              <a:rPr lang="en-US" sz="800" dirty="0">
                <a:solidFill>
                  <a:srgbClr val="000000"/>
                </a:solidFill>
              </a:rPr>
              <a:t>Vivek-dlh BHATIA 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Mohit </a:t>
            </a:r>
            <a:r>
              <a:rPr lang="en-US" sz="800" dirty="0">
                <a:solidFill>
                  <a:srgbClr val="000000"/>
                </a:solidFill>
              </a:rPr>
              <a:t>KAUSHIK </a:t>
            </a:r>
          </a:p>
          <a:p>
            <a:r>
              <a:rPr lang="en-US" sz="800" dirty="0">
                <a:solidFill>
                  <a:srgbClr val="000000"/>
                </a:solidFill>
              </a:rPr>
              <a:t>Shubham GUPTA 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Rajeev JAIN</a:t>
            </a:r>
          </a:p>
          <a:p>
            <a:r>
              <a:rPr lang="en-US" sz="800" dirty="0" err="1" smtClean="0">
                <a:solidFill>
                  <a:srgbClr val="000000"/>
                </a:solidFill>
              </a:rPr>
              <a:t>Shivani</a:t>
            </a:r>
            <a:r>
              <a:rPr lang="en-US" sz="800" dirty="0" smtClean="0">
                <a:solidFill>
                  <a:srgbClr val="000000"/>
                </a:solidFill>
              </a:rPr>
              <a:t> CHAUDHARY</a:t>
            </a:r>
          </a:p>
          <a:p>
            <a:r>
              <a:rPr lang="en-US" sz="800" dirty="0" smtClean="0">
                <a:solidFill>
                  <a:srgbClr val="000000"/>
                </a:solidFill>
              </a:rPr>
              <a:t>Sanjay K </a:t>
            </a:r>
            <a:r>
              <a:rPr lang="en-US" sz="800" dirty="0" err="1" smtClean="0">
                <a:solidFill>
                  <a:srgbClr val="000000"/>
                </a:solidFill>
              </a:rPr>
              <a:t>Satpathy</a:t>
            </a:r>
            <a:endParaRPr lang="en-US" sz="800" dirty="0">
              <a:solidFill>
                <a:srgbClr val="000000"/>
              </a:solidFill>
            </a:endParaRPr>
          </a:p>
          <a:p>
            <a:pPr eaLnBrk="0" hangingPunct="0">
              <a:defRPr/>
            </a:pPr>
            <a:endParaRPr lang="en-US" sz="800" dirty="0">
              <a:solidFill>
                <a:srgbClr val="000000"/>
              </a:solidFill>
              <a:latin typeface="Trebuchet MS" pitchFamily="34" charset="0"/>
            </a:endParaRPr>
          </a:p>
          <a:p>
            <a:pPr eaLnBrk="0" hangingPunct="0">
              <a:defRPr/>
            </a:pPr>
            <a:endParaRPr lang="en-US" sz="8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9" name="Rectangle 42"/>
          <p:cNvSpPr>
            <a:spLocks noChangeArrowheads="1"/>
          </p:cNvSpPr>
          <p:nvPr/>
        </p:nvSpPr>
        <p:spPr bwMode="auto">
          <a:xfrm>
            <a:off x="2140496" y="4495800"/>
            <a:ext cx="1303784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>
                <a:solidFill>
                  <a:srgbClr val="000000"/>
                </a:solidFill>
                <a:latin typeface="Trebuchet MS" pitchFamily="34" charset="0"/>
              </a:rPr>
              <a:t>Anil K</a:t>
            </a:r>
          </a:p>
          <a:p>
            <a:pPr eaLnBrk="0" hangingPunct="0">
              <a:defRPr/>
            </a:pPr>
            <a:r>
              <a:rPr lang="en-US" sz="800" dirty="0" smtClean="0">
                <a:solidFill>
                  <a:srgbClr val="000000"/>
                </a:solidFill>
                <a:latin typeface="Trebuchet MS" pitchFamily="34" charset="0"/>
              </a:rPr>
              <a:t>Puneet </a:t>
            </a:r>
            <a:r>
              <a:rPr lang="en-US" sz="800" dirty="0">
                <a:solidFill>
                  <a:srgbClr val="000000"/>
                </a:solidFill>
                <a:latin typeface="Trebuchet MS" pitchFamily="34" charset="0"/>
              </a:rPr>
              <a:t>M</a:t>
            </a:r>
          </a:p>
          <a:p>
            <a:pPr eaLnBrk="0" hangingPunct="0">
              <a:defRPr/>
            </a:pPr>
            <a:r>
              <a:rPr lang="en-US" sz="800" dirty="0">
                <a:solidFill>
                  <a:srgbClr val="000000"/>
                </a:solidFill>
                <a:latin typeface="Trebuchet MS" pitchFamily="34" charset="0"/>
              </a:rPr>
              <a:t>Anand Singh </a:t>
            </a:r>
            <a:r>
              <a:rPr lang="en-US" sz="800" dirty="0" smtClean="0">
                <a:solidFill>
                  <a:srgbClr val="000000"/>
                </a:solidFill>
                <a:latin typeface="Trebuchet MS" pitchFamily="34" charset="0"/>
              </a:rPr>
              <a:t>R</a:t>
            </a:r>
          </a:p>
          <a:p>
            <a:pPr eaLnBrk="0" hangingPunct="0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Shiva S Babu </a:t>
            </a:r>
            <a:r>
              <a:rPr lang="en-US" sz="800" dirty="0">
                <a:solidFill>
                  <a:srgbClr val="000000"/>
                </a:solidFill>
              </a:rPr>
              <a:t>KALERU </a:t>
            </a:r>
            <a:endParaRPr lang="en-US" sz="800" dirty="0">
              <a:solidFill>
                <a:srgbClr val="000000"/>
              </a:solidFill>
              <a:latin typeface="Trebuchet MS" pitchFamily="34" charset="0"/>
            </a:endParaRPr>
          </a:p>
          <a:p>
            <a:pPr eaLnBrk="0" hangingPunct="0">
              <a:defRPr/>
            </a:pPr>
            <a:r>
              <a:rPr lang="en-US" sz="800" dirty="0" smtClean="0">
                <a:solidFill>
                  <a:srgbClr val="000000"/>
                </a:solidFill>
                <a:latin typeface="Trebuchet MS" pitchFamily="34" charset="0"/>
              </a:rPr>
              <a:t>Gagan </a:t>
            </a:r>
            <a:r>
              <a:rPr lang="en-US" sz="800" dirty="0" err="1" smtClean="0">
                <a:solidFill>
                  <a:srgbClr val="000000"/>
                </a:solidFill>
                <a:latin typeface="Trebuchet MS" pitchFamily="34" charset="0"/>
              </a:rPr>
              <a:t>Sachan</a:t>
            </a:r>
            <a:endParaRPr lang="en-US" sz="8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158" name="Line 43"/>
          <p:cNvSpPr>
            <a:spLocks noChangeShapeType="1"/>
          </p:cNvSpPr>
          <p:nvPr/>
        </p:nvSpPr>
        <p:spPr bwMode="auto">
          <a:xfrm>
            <a:off x="2445296" y="33734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AutoShape 41"/>
          <p:cNvSpPr>
            <a:spLocks noChangeArrowheads="1"/>
          </p:cNvSpPr>
          <p:nvPr/>
        </p:nvSpPr>
        <p:spPr bwMode="auto">
          <a:xfrm>
            <a:off x="1835696" y="3678957"/>
            <a:ext cx="11430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7C80">
                  <a:gamma/>
                  <a:tint val="25490"/>
                  <a:invGamma/>
                </a:srgbClr>
              </a:gs>
              <a:gs pos="50000">
                <a:srgbClr val="FF7C80">
                  <a:alpha val="70000"/>
                </a:srgbClr>
              </a:gs>
              <a:gs pos="100000">
                <a:srgbClr val="FF7C80">
                  <a:gamma/>
                  <a:tint val="25490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900" b="1" dirty="0">
                <a:solidFill>
                  <a:srgbClr val="000000"/>
                </a:solidFill>
                <a:latin typeface="Trebuchet MS" pitchFamily="34" charset="0"/>
              </a:rPr>
              <a:t>DAC</a:t>
            </a:r>
          </a:p>
        </p:txBody>
      </p:sp>
      <p:sp>
        <p:nvSpPr>
          <p:cNvPr id="72" name="AutoShape 42"/>
          <p:cNvSpPr>
            <a:spLocks noChangeArrowheads="1"/>
          </p:cNvSpPr>
          <p:nvPr/>
        </p:nvSpPr>
        <p:spPr bwMode="auto">
          <a:xfrm>
            <a:off x="4959896" y="3602757"/>
            <a:ext cx="1219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7C80">
                  <a:gamma/>
                  <a:tint val="25490"/>
                  <a:invGamma/>
                </a:srgbClr>
              </a:gs>
              <a:gs pos="50000">
                <a:srgbClr val="FF7C80">
                  <a:alpha val="70000"/>
                </a:srgbClr>
              </a:gs>
              <a:gs pos="100000">
                <a:srgbClr val="FF7C80">
                  <a:gamma/>
                  <a:tint val="25490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Trebuchet MS" pitchFamily="34" charset="0"/>
              </a:rPr>
              <a:t>ADC, Audio IP</a:t>
            </a:r>
            <a:endParaRPr lang="en-US" sz="9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165" name="Line 46"/>
          <p:cNvSpPr>
            <a:spLocks noChangeShapeType="1"/>
          </p:cNvSpPr>
          <p:nvPr/>
        </p:nvSpPr>
        <p:spPr bwMode="auto">
          <a:xfrm>
            <a:off x="4382129" y="2628335"/>
            <a:ext cx="16396" cy="74510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67" name="AutoShape 37"/>
          <p:cNvSpPr>
            <a:spLocks noChangeArrowheads="1"/>
          </p:cNvSpPr>
          <p:nvPr/>
        </p:nvSpPr>
        <p:spPr bwMode="auto">
          <a:xfrm>
            <a:off x="1126339" y="1597026"/>
            <a:ext cx="1656184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>
                  <a:alpha val="71001"/>
                </a:srgbClr>
              </a:gs>
              <a:gs pos="100000">
                <a:srgbClr val="FFECEC"/>
              </a:gs>
            </a:gsLst>
            <a:lin ang="5400000" scaled="1"/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i="1" dirty="0" smtClean="0">
                <a:solidFill>
                  <a:srgbClr val="000000"/>
                </a:solidFill>
                <a:latin typeface="Trebuchet MS" pitchFamily="34" charset="0"/>
              </a:rPr>
              <a:t>DP Central and Site Functions</a:t>
            </a:r>
          </a:p>
          <a:p>
            <a:pPr algn="ctr"/>
            <a:r>
              <a:rPr lang="en-US" sz="900" b="1" i="1" dirty="0" smtClean="0">
                <a:solidFill>
                  <a:srgbClr val="000000"/>
                </a:solidFill>
                <a:latin typeface="Trebuchet MS" pitchFamily="34" charset="0"/>
              </a:rPr>
              <a:t>G.NOIDA</a:t>
            </a:r>
          </a:p>
          <a:p>
            <a:pPr algn="ctr"/>
            <a:endParaRPr lang="en-US" sz="900" b="1" i="1" dirty="0">
              <a:solidFill>
                <a:srgbClr val="000000"/>
              </a:solidFill>
              <a:latin typeface="Trebuchet MS" pitchFamily="34" charset="0"/>
            </a:endParaRPr>
          </a:p>
          <a:p>
            <a:pPr algn="ctr"/>
            <a:r>
              <a:rPr lang="en-US" sz="900" b="1" i="1" dirty="0">
                <a:solidFill>
                  <a:srgbClr val="000000"/>
                </a:solidFill>
                <a:latin typeface="Trebuchet MS" pitchFamily="34" charset="0"/>
              </a:rPr>
              <a:t>RAJAMOHAN VARAMBALLY</a:t>
            </a:r>
          </a:p>
        </p:txBody>
      </p:sp>
      <p:sp>
        <p:nvSpPr>
          <p:cNvPr id="6168" name="Line 43"/>
          <p:cNvSpPr>
            <a:spLocks noChangeShapeType="1"/>
          </p:cNvSpPr>
          <p:nvPr/>
        </p:nvSpPr>
        <p:spPr bwMode="auto">
          <a:xfrm>
            <a:off x="2445296" y="42116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69" name="Line 43"/>
          <p:cNvSpPr>
            <a:spLocks noChangeShapeType="1"/>
          </p:cNvSpPr>
          <p:nvPr/>
        </p:nvSpPr>
        <p:spPr bwMode="auto">
          <a:xfrm>
            <a:off x="5569496" y="4135438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170" name="Line 37"/>
          <p:cNvSpPr>
            <a:spLocks noChangeShapeType="1"/>
          </p:cNvSpPr>
          <p:nvPr/>
        </p:nvSpPr>
        <p:spPr bwMode="auto">
          <a:xfrm>
            <a:off x="4384576" y="1635126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AutoShape 37"/>
          <p:cNvSpPr>
            <a:spLocks noChangeArrowheads="1"/>
          </p:cNvSpPr>
          <p:nvPr/>
        </p:nvSpPr>
        <p:spPr bwMode="auto">
          <a:xfrm>
            <a:off x="6006497" y="2601349"/>
            <a:ext cx="1219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>
                  <a:alpha val="71001"/>
                </a:srgbClr>
              </a:gs>
              <a:gs pos="100000">
                <a:srgbClr val="FFECEC"/>
              </a:gs>
            </a:gsLst>
            <a:lin ang="5400000" scaled="1"/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i="1" dirty="0" smtClean="0">
                <a:solidFill>
                  <a:srgbClr val="000000"/>
                </a:solidFill>
                <a:latin typeface="Trebuchet MS" pitchFamily="34" charset="0"/>
              </a:rPr>
              <a:t>PM</a:t>
            </a:r>
            <a:endParaRPr lang="en-US" sz="900" b="1" i="1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V="1">
            <a:off x="4398526" y="2868049"/>
            <a:ext cx="16079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AutoShape 37"/>
          <p:cNvSpPr>
            <a:spLocks noChangeArrowheads="1"/>
          </p:cNvSpPr>
          <p:nvPr/>
        </p:nvSpPr>
        <p:spPr bwMode="auto">
          <a:xfrm>
            <a:off x="3563888" y="1942535"/>
            <a:ext cx="1600200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>
                  <a:alpha val="71001"/>
                </a:srgbClr>
              </a:gs>
              <a:gs pos="100000">
                <a:srgbClr val="FFECEC"/>
              </a:gs>
            </a:gsLst>
            <a:lin ang="5400000" scaled="1"/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r>
              <a:rPr lang="fr-FR" sz="1100" b="1" dirty="0" smtClean="0">
                <a:solidFill>
                  <a:srgbClr val="000000"/>
                </a:solidFill>
                <a:latin typeface="Trebuchet MS" pitchFamily="34" charset="0"/>
              </a:rPr>
              <a:t>ADC,DAC, Audio IP</a:t>
            </a:r>
          </a:p>
          <a:p>
            <a:r>
              <a:rPr lang="fr-FR" sz="900" b="1" dirty="0" smtClean="0">
                <a:solidFill>
                  <a:srgbClr val="00528E"/>
                </a:solidFill>
              </a:rPr>
              <a:t>          Rakesh Malik</a:t>
            </a:r>
            <a:endParaRPr lang="fr-FR" sz="900" b="1" dirty="0">
              <a:solidFill>
                <a:srgbClr val="00528E"/>
              </a:solidFill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006497" y="3063067"/>
            <a:ext cx="7809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endParaRPr lang="en-US" sz="800" dirty="0">
              <a:solidFill>
                <a:srgbClr val="000000"/>
              </a:solidFill>
              <a:latin typeface="Trebuchet MS" pitchFamily="34" charset="0"/>
            </a:endParaRPr>
          </a:p>
          <a:p>
            <a:pPr eaLnBrk="0" hangingPunct="0">
              <a:defRPr/>
            </a:pPr>
            <a:r>
              <a:rPr lang="en-US" sz="800" dirty="0" smtClean="0">
                <a:solidFill>
                  <a:srgbClr val="000000"/>
                </a:solidFill>
                <a:latin typeface="Trebuchet MS" pitchFamily="34" charset="0"/>
              </a:rPr>
              <a:t>Amit Arora</a:t>
            </a:r>
            <a:endParaRPr lang="en-US" sz="8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eaLnBrk="0" hangingPunct="0">
              <a:defRPr/>
            </a:pPr>
            <a:endParaRPr lang="en-US" sz="8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cxnSp>
        <p:nvCxnSpPr>
          <p:cNvPr id="34" name="Straight Arrow Connector 33"/>
          <p:cNvCxnSpPr>
            <a:endCxn id="39" idx="3"/>
          </p:cNvCxnSpPr>
          <p:nvPr/>
        </p:nvCxnSpPr>
        <p:spPr bwMode="auto">
          <a:xfrm flipH="1">
            <a:off x="4918103" y="4495800"/>
            <a:ext cx="1941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550421" y="4380384"/>
            <a:ext cx="13676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i="1" dirty="0" smtClean="0">
                <a:solidFill>
                  <a:srgbClr val="000000"/>
                </a:solidFill>
                <a:latin typeface="Trebuchet MS" pitchFamily="34" charset="0"/>
              </a:rPr>
              <a:t>Audio DAC Consultant</a:t>
            </a:r>
            <a:endParaRPr lang="en-US" sz="900" b="1" i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5074196" y="4307287"/>
            <a:ext cx="2209800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Trebuchet MS" pitchFamily="34" charset="0"/>
              </a:rPr>
              <a:t>Chandrajit D</a:t>
            </a:r>
            <a:endParaRPr lang="en-US" sz="1050" b="1" dirty="0">
              <a:solidFill>
                <a:srgbClr val="000000"/>
              </a:solidFill>
              <a:latin typeface="Trebuchet MS" pitchFamily="34" charset="0"/>
            </a:endParaRPr>
          </a:p>
          <a:p>
            <a:pPr eaLnBrk="0" hangingPunct="0">
              <a:defRPr/>
            </a:pPr>
            <a:r>
              <a:rPr lang="en-US" sz="800" dirty="0" smtClean="0">
                <a:solidFill>
                  <a:srgbClr val="000000"/>
                </a:solidFill>
                <a:latin typeface="Trebuchet MS" pitchFamily="34" charset="0"/>
              </a:rPr>
              <a:t>Technical Expert &amp; Team Lead</a:t>
            </a: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4536266" y="4684313"/>
            <a:ext cx="29404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Trebuchet MS" pitchFamily="34" charset="0"/>
              </a:rPr>
              <a:t>Ashish </a:t>
            </a:r>
            <a:r>
              <a:rPr lang="en-US" sz="1000" b="1" dirty="0">
                <a:solidFill>
                  <a:srgbClr val="000000"/>
                </a:solidFill>
                <a:latin typeface="Trebuchet MS" pitchFamily="34" charset="0"/>
              </a:rPr>
              <a:t>Kumar </a:t>
            </a:r>
            <a:r>
              <a:rPr lang="en-US" sz="1000" b="1" dirty="0" smtClean="0">
                <a:solidFill>
                  <a:srgbClr val="000000"/>
                </a:solidFill>
                <a:latin typeface="Trebuchet MS" pitchFamily="34" charset="0"/>
              </a:rPr>
              <a:t>S (HS Expert &amp; project lead)</a:t>
            </a:r>
            <a:endParaRPr lang="en-US" sz="1000" b="1" dirty="0">
              <a:solidFill>
                <a:srgbClr val="000000"/>
              </a:solidFill>
              <a:latin typeface="Trebuchet MS" pitchFamily="34" charset="0"/>
            </a:endParaRPr>
          </a:p>
          <a:p>
            <a:pPr eaLnBrk="0" hangingPunct="0">
              <a:defRPr/>
            </a:pPr>
            <a:r>
              <a:rPr lang="en-US" sz="1000" b="1" dirty="0" smtClean="0">
                <a:solidFill>
                  <a:srgbClr val="000000"/>
                </a:solidFill>
                <a:latin typeface="Trebuchet MS" pitchFamily="34" charset="0"/>
              </a:rPr>
              <a:t>Adeel A (SAR Expert, project lead)</a:t>
            </a:r>
            <a:endParaRPr lang="en-US" sz="1000" b="1" dirty="0">
              <a:solidFill>
                <a:srgbClr val="000000"/>
              </a:solidFill>
              <a:latin typeface="Trebuchet MS" pitchFamily="34" charset="0"/>
            </a:endParaRPr>
          </a:p>
          <a:p>
            <a:pPr eaLnBrk="0" hangingPunct="0">
              <a:defRPr/>
            </a:pPr>
            <a:r>
              <a:rPr lang="en-US" sz="1000" b="1" dirty="0">
                <a:solidFill>
                  <a:srgbClr val="000000"/>
                </a:solidFill>
                <a:latin typeface="Trebuchet MS" pitchFamily="34" charset="0"/>
              </a:rPr>
              <a:t>Vigyan </a:t>
            </a:r>
            <a:r>
              <a:rPr lang="en-US" sz="1000" b="1" dirty="0" smtClean="0">
                <a:solidFill>
                  <a:srgbClr val="000000"/>
                </a:solidFill>
                <a:latin typeface="Trebuchet MS" pitchFamily="34" charset="0"/>
              </a:rPr>
              <a:t>J (Sigma Delta Expert , Project Lead)</a:t>
            </a:r>
            <a:endParaRPr lang="en-US" sz="10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0" name="AutoShape 37"/>
          <p:cNvSpPr>
            <a:spLocks noChangeArrowheads="1"/>
          </p:cNvSpPr>
          <p:nvPr/>
        </p:nvSpPr>
        <p:spPr bwMode="auto">
          <a:xfrm>
            <a:off x="2819400" y="949326"/>
            <a:ext cx="3052192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>
                  <a:alpha val="71001"/>
                </a:srgbClr>
              </a:gs>
              <a:gs pos="100000">
                <a:srgbClr val="FFECEC"/>
              </a:gs>
            </a:gsLst>
            <a:lin ang="5400000" scaled="1"/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fr-FR" sz="1100" b="1" dirty="0" smtClean="0">
                <a:latin typeface="Helvetica" pitchFamily="34" charset="0"/>
              </a:rPr>
              <a:t>DP/PIMDS</a:t>
            </a:r>
          </a:p>
          <a:p>
            <a:pPr algn="ctr">
              <a:lnSpc>
                <a:spcPct val="60000"/>
              </a:lnSpc>
            </a:pPr>
            <a:endParaRPr lang="fr-FR" sz="1100" b="1" dirty="0" smtClean="0">
              <a:latin typeface="Helvetica" pitchFamily="34" charset="0"/>
            </a:endParaRPr>
          </a:p>
          <a:p>
            <a:pPr algn="ctr">
              <a:lnSpc>
                <a:spcPct val="60000"/>
              </a:lnSpc>
            </a:pPr>
            <a:r>
              <a:rPr lang="en-US" sz="1100" b="1" dirty="0"/>
              <a:t>Analog IPs, RF &amp; PHYs Competence Center</a:t>
            </a:r>
            <a:endParaRPr lang="fr-FR" sz="1100" b="1" dirty="0">
              <a:latin typeface="Helvetica" pitchFamily="34" charset="0"/>
            </a:endParaRPr>
          </a:p>
          <a:p>
            <a:pPr algn="ctr">
              <a:lnSpc>
                <a:spcPct val="60000"/>
              </a:lnSpc>
            </a:pPr>
            <a:endParaRPr lang="fr-FR" sz="1100" b="1" dirty="0">
              <a:solidFill>
                <a:srgbClr val="0033CC"/>
              </a:solidFill>
              <a:latin typeface="Helvetica" pitchFamily="34" charset="0"/>
            </a:endParaRPr>
          </a:p>
          <a:p>
            <a:pPr algn="ctr">
              <a:lnSpc>
                <a:spcPct val="60000"/>
              </a:lnSpc>
            </a:pPr>
            <a:r>
              <a:rPr lang="fr-FR" sz="1100" b="1" dirty="0">
                <a:solidFill>
                  <a:srgbClr val="0033CC"/>
                </a:solidFill>
                <a:latin typeface="Helvetica" pitchFamily="34" charset="0"/>
              </a:rPr>
              <a:t>Frédéric PAILLARDET</a:t>
            </a:r>
            <a:endParaRPr lang="en-US" sz="800" b="1" dirty="0">
              <a:solidFill>
                <a:srgbClr val="0033CC"/>
              </a:solidFill>
              <a:latin typeface="Helvetica" pitchFamily="34" charset="0"/>
            </a:endParaRPr>
          </a:p>
        </p:txBody>
      </p:sp>
      <p:sp>
        <p:nvSpPr>
          <p:cNvPr id="27" name="AutoShape 37"/>
          <p:cNvSpPr>
            <a:spLocks noChangeArrowheads="1"/>
          </p:cNvSpPr>
          <p:nvPr/>
        </p:nvSpPr>
        <p:spPr bwMode="auto">
          <a:xfrm>
            <a:off x="1563323" y="2601349"/>
            <a:ext cx="1219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0000">
                  <a:alpha val="71001"/>
                </a:srgbClr>
              </a:gs>
              <a:gs pos="100000">
                <a:srgbClr val="FFECEC"/>
              </a:gs>
            </a:gsLst>
            <a:lin ang="5400000" scaled="1"/>
          </a:gra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i="1" dirty="0" smtClean="0">
                <a:solidFill>
                  <a:srgbClr val="000000"/>
                </a:solidFill>
                <a:latin typeface="Trebuchet MS" pitchFamily="34" charset="0"/>
              </a:rPr>
              <a:t>Quality </a:t>
            </a:r>
            <a:endParaRPr lang="en-US" sz="900" b="1" i="1" dirty="0" smtClean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29" name="Line 3"/>
          <p:cNvSpPr>
            <a:spLocks noChangeShapeType="1"/>
          </p:cNvSpPr>
          <p:nvPr/>
        </p:nvSpPr>
        <p:spPr bwMode="auto">
          <a:xfrm flipV="1">
            <a:off x="2790554" y="2860626"/>
            <a:ext cx="16079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1563323" y="3064173"/>
            <a:ext cx="8819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endParaRPr lang="en-US" sz="800" dirty="0">
              <a:solidFill>
                <a:srgbClr val="000000"/>
              </a:solidFill>
              <a:latin typeface="Trebuchet MS" pitchFamily="34" charset="0"/>
            </a:endParaRPr>
          </a:p>
          <a:p>
            <a:pPr eaLnBrk="0" hangingPunct="0">
              <a:defRPr/>
            </a:pPr>
            <a:r>
              <a:rPr lang="en-US" sz="800" dirty="0" smtClean="0">
                <a:solidFill>
                  <a:srgbClr val="000000"/>
                </a:solidFill>
                <a:latin typeface="Trebuchet MS" pitchFamily="34" charset="0"/>
              </a:rPr>
              <a:t>Sushma Mohan</a:t>
            </a:r>
            <a:endParaRPr lang="en-US" sz="8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eaLnBrk="0" hangingPunct="0">
              <a:defRPr/>
            </a:pPr>
            <a:endParaRPr lang="en-US" sz="8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ज़ॴॉॲ१ॹॹ९६९५४"/>
  <p:tag name="DATETIME" val="षवावसशषशददषशीऺिे॓दम्॓ग़ऱषीशय"/>
  <p:tag name="DONEBY" val="ख़ग़ॢॸॵ२९ॴदॴॵ५ॲॹ"/>
  <p:tag name="IPADDRESS" val="्ड़े॒ग़हशहहश"/>
  <p:tag name="APPVER" val="हऴश"/>
  <p:tag name="RANDOM" val="6"/>
  <p:tag name="CHECKSUM" val="ऺ़सस"/>
</p:tagLst>
</file>

<file path=ppt/theme/theme1.xml><?xml version="1.0" encoding="utf-8"?>
<a:theme xmlns:a="http://schemas.openxmlformats.org/drawingml/2006/main" name="blank">
  <a:themeElements>
    <a:clrScheme name="ST_720_540_43_18 1">
      <a:dk1>
        <a:srgbClr val="000000"/>
      </a:dk1>
      <a:lt1>
        <a:srgbClr val="FFFFFF"/>
      </a:lt1>
      <a:dk2>
        <a:srgbClr val="00528E"/>
      </a:dk2>
      <a:lt2>
        <a:srgbClr val="CECFD0"/>
      </a:lt2>
      <a:accent1>
        <a:srgbClr val="8799C1"/>
      </a:accent1>
      <a:accent2>
        <a:srgbClr val="FBB034"/>
      </a:accent2>
      <a:accent3>
        <a:srgbClr val="FFFFFF"/>
      </a:accent3>
      <a:accent4>
        <a:srgbClr val="000000"/>
      </a:accent4>
      <a:accent5>
        <a:srgbClr val="C3CADD"/>
      </a:accent5>
      <a:accent6>
        <a:srgbClr val="E39F2E"/>
      </a:accent6>
      <a:hlink>
        <a:srgbClr val="F3D89D"/>
      </a:hlink>
      <a:folHlink>
        <a:srgbClr val="0089C6"/>
      </a:folHlink>
    </a:clrScheme>
    <a:fontScheme name="ST_720_540_43_18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ST_720_540_43_18 1">
        <a:dk1>
          <a:srgbClr val="000000"/>
        </a:dk1>
        <a:lt1>
          <a:srgbClr val="FFFFFF"/>
        </a:lt1>
        <a:dk2>
          <a:srgbClr val="00528E"/>
        </a:dk2>
        <a:lt2>
          <a:srgbClr val="CECFD0"/>
        </a:lt2>
        <a:accent1>
          <a:srgbClr val="8799C1"/>
        </a:accent1>
        <a:accent2>
          <a:srgbClr val="FBB034"/>
        </a:accent2>
        <a:accent3>
          <a:srgbClr val="FFFFFF"/>
        </a:accent3>
        <a:accent4>
          <a:srgbClr val="000000"/>
        </a:accent4>
        <a:accent5>
          <a:srgbClr val="C3CADD"/>
        </a:accent5>
        <a:accent6>
          <a:srgbClr val="E39F2E"/>
        </a:accent6>
        <a:hlink>
          <a:srgbClr val="F3D89D"/>
        </a:hlink>
        <a:folHlink>
          <a:srgbClr val="0089C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2340</TotalTime>
  <Words>118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STMicroelectronics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Title – Arial Bold, 40pt</dc:title>
  <dc:creator>pierre dautriche</dc:creator>
  <cp:lastModifiedBy>Avneet KAPOOR</cp:lastModifiedBy>
  <cp:revision>121</cp:revision>
  <cp:lastPrinted>2009-12-10T10:33:55Z</cp:lastPrinted>
  <dcterms:created xsi:type="dcterms:W3CDTF">2011-09-17T15:13:48Z</dcterms:created>
  <dcterms:modified xsi:type="dcterms:W3CDTF">2015-11-26T06:30:48Z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