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7772400" cy="10058400"/>
  <p:embeddedFontLst>
    <p:embeddedFont>
      <p:font typeface="Franklin Gothic" panose="020B0604020202020204" charset="0"/>
      <p:bold r:id="rId29"/>
    </p:embeddedFont>
    <p:embeddedFont>
      <p:font typeface="Libre Franklin"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0: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1: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2: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3: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4: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5: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6: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17: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8: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9: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0: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37af16c989_0_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37af16c989_0_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37af16c989_0_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37af16c989_0_9: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2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2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3: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4: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5: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6: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7: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9: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581040" y="2340720"/>
            <a:ext cx="11029320" cy="36342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2"/>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581040" y="2340720"/>
            <a:ext cx="1102932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body" idx="2"/>
          </p:nvPr>
        </p:nvSpPr>
        <p:spPr>
          <a:xfrm>
            <a:off x="581040" y="4239360"/>
            <a:ext cx="1102932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1"/>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a:off x="58104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body" idx="2"/>
          </p:nvPr>
        </p:nvSpPr>
        <p:spPr>
          <a:xfrm>
            <a:off x="623268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body" idx="3"/>
          </p:nvPr>
        </p:nvSpPr>
        <p:spPr>
          <a:xfrm>
            <a:off x="581040" y="423936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2"/>
          <p:cNvSpPr txBox="1">
            <a:spLocks noGrp="1"/>
          </p:cNvSpPr>
          <p:nvPr>
            <p:ph type="body" idx="4"/>
          </p:nvPr>
        </p:nvSpPr>
        <p:spPr>
          <a:xfrm>
            <a:off x="6232680" y="423936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2"/>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12"/>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3"/>
          <p:cNvSpPr txBox="1">
            <a:spLocks noGrp="1"/>
          </p:cNvSpPr>
          <p:nvPr>
            <p:ph type="body" idx="1"/>
          </p:nvPr>
        </p:nvSpPr>
        <p:spPr>
          <a:xfrm>
            <a:off x="581040" y="234072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3"/>
          <p:cNvSpPr txBox="1">
            <a:spLocks noGrp="1"/>
          </p:cNvSpPr>
          <p:nvPr>
            <p:ph type="body" idx="2"/>
          </p:nvPr>
        </p:nvSpPr>
        <p:spPr>
          <a:xfrm>
            <a:off x="4309920" y="234072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3"/>
          <p:cNvSpPr txBox="1">
            <a:spLocks noGrp="1"/>
          </p:cNvSpPr>
          <p:nvPr>
            <p:ph type="body" idx="3"/>
          </p:nvPr>
        </p:nvSpPr>
        <p:spPr>
          <a:xfrm>
            <a:off x="8039160" y="234072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3"/>
          <p:cNvSpPr txBox="1">
            <a:spLocks noGrp="1"/>
          </p:cNvSpPr>
          <p:nvPr>
            <p:ph type="body" idx="4"/>
          </p:nvPr>
        </p:nvSpPr>
        <p:spPr>
          <a:xfrm>
            <a:off x="581040" y="423936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3"/>
          <p:cNvSpPr txBox="1">
            <a:spLocks noGrp="1"/>
          </p:cNvSpPr>
          <p:nvPr>
            <p:ph type="body" idx="5"/>
          </p:nvPr>
        </p:nvSpPr>
        <p:spPr>
          <a:xfrm>
            <a:off x="4309920" y="423936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13"/>
          <p:cNvSpPr txBox="1">
            <a:spLocks noGrp="1"/>
          </p:cNvSpPr>
          <p:nvPr>
            <p:ph type="body" idx="6"/>
          </p:nvPr>
        </p:nvSpPr>
        <p:spPr>
          <a:xfrm>
            <a:off x="8039160" y="423936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3"/>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p13"/>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6"/>
        <p:cNvGrpSpPr/>
        <p:nvPr/>
      </p:nvGrpSpPr>
      <p:grpSpPr>
        <a:xfrm>
          <a:off x="0" y="0"/>
          <a:ext cx="0" cy="0"/>
          <a:chOff x="0" y="0"/>
          <a:chExt cx="0" cy="0"/>
        </a:xfrm>
      </p:grpSpPr>
      <p:sp>
        <p:nvSpPr>
          <p:cNvPr id="107" name="Google Shape;107;p15"/>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6"/>
          <p:cNvSpPr txBox="1">
            <a:spLocks noGrp="1"/>
          </p:cNvSpPr>
          <p:nvPr>
            <p:ph type="subTitle" idx="1"/>
          </p:nvPr>
        </p:nvSpPr>
        <p:spPr>
          <a:xfrm>
            <a:off x="581040" y="2340720"/>
            <a:ext cx="11029320" cy="36342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11" name="Google Shape;111;p16"/>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7"/>
          <p:cNvSpPr txBox="1">
            <a:spLocks noGrp="1"/>
          </p:cNvSpPr>
          <p:nvPr>
            <p:ph type="body" idx="1"/>
          </p:nvPr>
        </p:nvSpPr>
        <p:spPr>
          <a:xfrm>
            <a:off x="581040" y="2340720"/>
            <a:ext cx="11029320" cy="36342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7"/>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8"/>
          <p:cNvSpPr txBox="1">
            <a:spLocks noGrp="1"/>
          </p:cNvSpPr>
          <p:nvPr>
            <p:ph type="body" idx="1"/>
          </p:nvPr>
        </p:nvSpPr>
        <p:spPr>
          <a:xfrm>
            <a:off x="581040" y="2340720"/>
            <a:ext cx="5382000" cy="36342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txBox="1">
            <a:spLocks noGrp="1"/>
          </p:cNvSpPr>
          <p:nvPr>
            <p:ph type="body" idx="2"/>
          </p:nvPr>
        </p:nvSpPr>
        <p:spPr>
          <a:xfrm>
            <a:off x="6232680" y="2340720"/>
            <a:ext cx="5382000" cy="36342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18"/>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9"/>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4"/>
        <p:cNvGrpSpPr/>
        <p:nvPr/>
      </p:nvGrpSpPr>
      <p:grpSpPr>
        <a:xfrm>
          <a:off x="0" y="0"/>
          <a:ext cx="0" cy="0"/>
          <a:chOff x="0" y="0"/>
          <a:chExt cx="0" cy="0"/>
        </a:xfrm>
      </p:grpSpPr>
      <p:sp>
        <p:nvSpPr>
          <p:cNvPr id="125" name="Google Shape;125;p20"/>
          <p:cNvSpPr txBox="1">
            <a:spLocks noGrp="1"/>
          </p:cNvSpPr>
          <p:nvPr>
            <p:ph type="subTitle" idx="1"/>
          </p:nvPr>
        </p:nvSpPr>
        <p:spPr>
          <a:xfrm>
            <a:off x="581040" y="702000"/>
            <a:ext cx="11029320" cy="5509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26" name="Google Shape;126;p20"/>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21"/>
          <p:cNvSpPr txBox="1">
            <a:spLocks noGrp="1"/>
          </p:cNvSpPr>
          <p:nvPr>
            <p:ph type="body" idx="1"/>
          </p:nvPr>
        </p:nvSpPr>
        <p:spPr>
          <a:xfrm>
            <a:off x="58104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21"/>
          <p:cNvSpPr txBox="1">
            <a:spLocks noGrp="1"/>
          </p:cNvSpPr>
          <p:nvPr>
            <p:ph type="body" idx="2"/>
          </p:nvPr>
        </p:nvSpPr>
        <p:spPr>
          <a:xfrm>
            <a:off x="6232680" y="2340720"/>
            <a:ext cx="5382000" cy="36342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1"/>
          <p:cNvSpPr txBox="1">
            <a:spLocks noGrp="1"/>
          </p:cNvSpPr>
          <p:nvPr>
            <p:ph type="body" idx="3"/>
          </p:nvPr>
        </p:nvSpPr>
        <p:spPr>
          <a:xfrm>
            <a:off x="581040" y="423936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21"/>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2"/>
          <p:cNvSpPr txBox="1">
            <a:spLocks noGrp="1"/>
          </p:cNvSpPr>
          <p:nvPr>
            <p:ph type="body" idx="1"/>
          </p:nvPr>
        </p:nvSpPr>
        <p:spPr>
          <a:xfrm>
            <a:off x="581040" y="2340720"/>
            <a:ext cx="5382000" cy="36342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22"/>
          <p:cNvSpPr txBox="1">
            <a:spLocks noGrp="1"/>
          </p:cNvSpPr>
          <p:nvPr>
            <p:ph type="body" idx="2"/>
          </p:nvPr>
        </p:nvSpPr>
        <p:spPr>
          <a:xfrm>
            <a:off x="623268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22"/>
          <p:cNvSpPr txBox="1">
            <a:spLocks noGrp="1"/>
          </p:cNvSpPr>
          <p:nvPr>
            <p:ph type="body" idx="3"/>
          </p:nvPr>
        </p:nvSpPr>
        <p:spPr>
          <a:xfrm>
            <a:off x="6232680" y="423936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22"/>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3"/>
          <p:cNvSpPr txBox="1">
            <a:spLocks noGrp="1"/>
          </p:cNvSpPr>
          <p:nvPr>
            <p:ph type="body" idx="1"/>
          </p:nvPr>
        </p:nvSpPr>
        <p:spPr>
          <a:xfrm>
            <a:off x="58104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23"/>
          <p:cNvSpPr txBox="1">
            <a:spLocks noGrp="1"/>
          </p:cNvSpPr>
          <p:nvPr>
            <p:ph type="body" idx="2"/>
          </p:nvPr>
        </p:nvSpPr>
        <p:spPr>
          <a:xfrm>
            <a:off x="623268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3"/>
          <p:cNvSpPr txBox="1">
            <a:spLocks noGrp="1"/>
          </p:cNvSpPr>
          <p:nvPr>
            <p:ph type="body" idx="3"/>
          </p:nvPr>
        </p:nvSpPr>
        <p:spPr>
          <a:xfrm>
            <a:off x="581040" y="4239360"/>
            <a:ext cx="1102932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23"/>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4"/>
          <p:cNvSpPr txBox="1">
            <a:spLocks noGrp="1"/>
          </p:cNvSpPr>
          <p:nvPr>
            <p:ph type="body" idx="1"/>
          </p:nvPr>
        </p:nvSpPr>
        <p:spPr>
          <a:xfrm>
            <a:off x="581040" y="2340720"/>
            <a:ext cx="1102932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24"/>
          <p:cNvSpPr txBox="1">
            <a:spLocks noGrp="1"/>
          </p:cNvSpPr>
          <p:nvPr>
            <p:ph type="body" idx="2"/>
          </p:nvPr>
        </p:nvSpPr>
        <p:spPr>
          <a:xfrm>
            <a:off x="581040" y="4239360"/>
            <a:ext cx="1102932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24"/>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25"/>
          <p:cNvSpPr txBox="1">
            <a:spLocks noGrp="1"/>
          </p:cNvSpPr>
          <p:nvPr>
            <p:ph type="body" idx="1"/>
          </p:nvPr>
        </p:nvSpPr>
        <p:spPr>
          <a:xfrm>
            <a:off x="58104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25"/>
          <p:cNvSpPr txBox="1">
            <a:spLocks noGrp="1"/>
          </p:cNvSpPr>
          <p:nvPr>
            <p:ph type="body" idx="2"/>
          </p:nvPr>
        </p:nvSpPr>
        <p:spPr>
          <a:xfrm>
            <a:off x="623268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25"/>
          <p:cNvSpPr txBox="1">
            <a:spLocks noGrp="1"/>
          </p:cNvSpPr>
          <p:nvPr>
            <p:ph type="body" idx="3"/>
          </p:nvPr>
        </p:nvSpPr>
        <p:spPr>
          <a:xfrm>
            <a:off x="581040" y="423936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25"/>
          <p:cNvSpPr txBox="1">
            <a:spLocks noGrp="1"/>
          </p:cNvSpPr>
          <p:nvPr>
            <p:ph type="body" idx="4"/>
          </p:nvPr>
        </p:nvSpPr>
        <p:spPr>
          <a:xfrm>
            <a:off x="6232680" y="423936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5"/>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26"/>
          <p:cNvSpPr txBox="1">
            <a:spLocks noGrp="1"/>
          </p:cNvSpPr>
          <p:nvPr>
            <p:ph type="body" idx="1"/>
          </p:nvPr>
        </p:nvSpPr>
        <p:spPr>
          <a:xfrm>
            <a:off x="581040" y="234072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26"/>
          <p:cNvSpPr txBox="1">
            <a:spLocks noGrp="1"/>
          </p:cNvSpPr>
          <p:nvPr>
            <p:ph type="body" idx="2"/>
          </p:nvPr>
        </p:nvSpPr>
        <p:spPr>
          <a:xfrm>
            <a:off x="4309920" y="234072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26"/>
          <p:cNvSpPr txBox="1">
            <a:spLocks noGrp="1"/>
          </p:cNvSpPr>
          <p:nvPr>
            <p:ph type="body" idx="3"/>
          </p:nvPr>
        </p:nvSpPr>
        <p:spPr>
          <a:xfrm>
            <a:off x="8039160" y="234072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26"/>
          <p:cNvSpPr txBox="1">
            <a:spLocks noGrp="1"/>
          </p:cNvSpPr>
          <p:nvPr>
            <p:ph type="body" idx="4"/>
          </p:nvPr>
        </p:nvSpPr>
        <p:spPr>
          <a:xfrm>
            <a:off x="581040" y="423936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26"/>
          <p:cNvSpPr txBox="1">
            <a:spLocks noGrp="1"/>
          </p:cNvSpPr>
          <p:nvPr>
            <p:ph type="body" idx="5"/>
          </p:nvPr>
        </p:nvSpPr>
        <p:spPr>
          <a:xfrm>
            <a:off x="4309920" y="423936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26"/>
          <p:cNvSpPr txBox="1">
            <a:spLocks noGrp="1"/>
          </p:cNvSpPr>
          <p:nvPr>
            <p:ph type="body" idx="6"/>
          </p:nvPr>
        </p:nvSpPr>
        <p:spPr>
          <a:xfrm>
            <a:off x="8039160" y="4239360"/>
            <a:ext cx="355104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26"/>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581040" y="2340720"/>
            <a:ext cx="11029320" cy="36342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4"/>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581040" y="2340720"/>
            <a:ext cx="5382000" cy="36342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
          <p:cNvSpPr txBox="1">
            <a:spLocks noGrp="1"/>
          </p:cNvSpPr>
          <p:nvPr>
            <p:ph type="body" idx="2"/>
          </p:nvPr>
        </p:nvSpPr>
        <p:spPr>
          <a:xfrm>
            <a:off x="6232680" y="2340720"/>
            <a:ext cx="5382000" cy="36342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5"/>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6"/>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3"/>
        <p:cNvGrpSpPr/>
        <p:nvPr/>
      </p:nvGrpSpPr>
      <p:grpSpPr>
        <a:xfrm>
          <a:off x="0" y="0"/>
          <a:ext cx="0" cy="0"/>
          <a:chOff x="0" y="0"/>
          <a:chExt cx="0" cy="0"/>
        </a:xfrm>
      </p:grpSpPr>
      <p:sp>
        <p:nvSpPr>
          <p:cNvPr id="44" name="Google Shape;44;p7"/>
          <p:cNvSpPr txBox="1">
            <a:spLocks noGrp="1"/>
          </p:cNvSpPr>
          <p:nvPr>
            <p:ph type="subTitle" idx="1"/>
          </p:nvPr>
        </p:nvSpPr>
        <p:spPr>
          <a:xfrm>
            <a:off x="581040" y="702000"/>
            <a:ext cx="11029320" cy="5509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7"/>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58104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body" idx="2"/>
          </p:nvPr>
        </p:nvSpPr>
        <p:spPr>
          <a:xfrm>
            <a:off x="6232680" y="2340720"/>
            <a:ext cx="5382000" cy="36342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8"/>
          <p:cNvSpPr txBox="1">
            <a:spLocks noGrp="1"/>
          </p:cNvSpPr>
          <p:nvPr>
            <p:ph type="body" idx="3"/>
          </p:nvPr>
        </p:nvSpPr>
        <p:spPr>
          <a:xfrm>
            <a:off x="581040" y="423936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8"/>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581040" y="2340720"/>
            <a:ext cx="5382000" cy="36342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9"/>
          <p:cNvSpPr txBox="1">
            <a:spLocks noGrp="1"/>
          </p:cNvSpPr>
          <p:nvPr>
            <p:ph type="body" idx="2"/>
          </p:nvPr>
        </p:nvSpPr>
        <p:spPr>
          <a:xfrm>
            <a:off x="623268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6232680" y="423936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9"/>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9"/>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581040" y="702000"/>
            <a:ext cx="11029320" cy="118836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58104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0"/>
          <p:cNvSpPr txBox="1">
            <a:spLocks noGrp="1"/>
          </p:cNvSpPr>
          <p:nvPr>
            <p:ph type="body" idx="2"/>
          </p:nvPr>
        </p:nvSpPr>
        <p:spPr>
          <a:xfrm>
            <a:off x="6232680" y="2340720"/>
            <a:ext cx="538200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0"/>
          <p:cNvSpPr txBox="1">
            <a:spLocks noGrp="1"/>
          </p:cNvSpPr>
          <p:nvPr>
            <p:ph type="body" idx="3"/>
          </p:nvPr>
        </p:nvSpPr>
        <p:spPr>
          <a:xfrm>
            <a:off x="581040" y="4239360"/>
            <a:ext cx="11029320" cy="1733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0"/>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L="0" lvl="1"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2pPr>
            <a:lvl3pPr marL="0" lvl="2"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3pPr>
            <a:lvl4pPr marL="0" lvl="3"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4pPr>
            <a:lvl5pPr marL="0" lvl="4"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5pPr>
            <a:lvl6pPr marL="0" lvl="5"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6pPr>
            <a:lvl7pPr marL="0" lvl="6"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7pPr>
            <a:lvl8pPr marL="0" lvl="7"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8pPr>
            <a:lvl9pPr marL="0" lvl="8" indent="0" algn="r">
              <a:lnSpc>
                <a:spcPct val="100000"/>
              </a:lnSpc>
              <a:spcBef>
                <a:spcPts val="0"/>
              </a:spcBef>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10"/>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446400" y="457200"/>
            <a:ext cx="3702960" cy="94680"/>
          </a:xfrm>
          <a:prstGeom prst="rect">
            <a:avLst/>
          </a:prstGeom>
          <a:solidFill>
            <a:srgbClr val="465359"/>
          </a:solidFill>
          <a:ln>
            <a:noFill/>
          </a:ln>
          <a:effectLst>
            <a:outerShdw blurRad="38160" dist="25560" dir="5400000" rotWithShape="0">
              <a:srgbClr val="000000">
                <a:alpha val="54901"/>
              </a:srgbClr>
            </a:outerShdw>
          </a:effectLst>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7;p1"/>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4901"/>
              </a:srgbClr>
            </a:outerShdw>
          </a:effectLst>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8;p1"/>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4901"/>
              </a:srgbClr>
            </a:outerShdw>
          </a:effectLst>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p1"/>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4901"/>
              </a:srgbClr>
            </a:outerShdw>
          </a:effectLst>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10;p1"/>
          <p:cNvSpPr txBox="1">
            <a:spLocks noGrp="1"/>
          </p:cNvSpPr>
          <p:nvPr>
            <p:ph type="title"/>
          </p:nvPr>
        </p:nvSpPr>
        <p:spPr>
          <a:xfrm>
            <a:off x="581040" y="1020600"/>
            <a:ext cx="10993320" cy="147456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581040" y="6423840"/>
            <a:ext cx="6916680" cy="364680"/>
          </a:xfrm>
          <a:prstGeom prst="rect">
            <a:avLst/>
          </a:prstGeom>
          <a:noFill/>
          <a:ln>
            <a:noFill/>
          </a:ln>
        </p:spPr>
        <p:txBody>
          <a:bodyPr spcFirstLastPara="1" wrap="square" lIns="90000" tIns="45000" rIns="90000" bIns="45000" anchor="t" anchorCtr="0">
            <a:noAutofit/>
          </a:bodyPr>
          <a:lstStyle>
            <a:lvl1pPr marR="0" lvl="0" algn="ctr" rtl="0">
              <a:spcBef>
                <a:spcPts val="0"/>
              </a:spcBef>
              <a:spcAft>
                <a:spcPts val="0"/>
              </a:spcAft>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10558440" y="6423840"/>
            <a:ext cx="105228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Clr>
                <a:srgbClr val="404040"/>
              </a:buClr>
              <a:buSzPts val="900"/>
              <a:buFont typeface="Libre Franklin"/>
              <a:buNone/>
              <a:defRPr sz="900" b="0" u="none" strike="noStrike">
                <a:solidFill>
                  <a:srgbClr val="404040"/>
                </a:solidFill>
                <a:latin typeface="Libre Franklin"/>
                <a:ea typeface="Libre Franklin"/>
                <a:cs typeface="Libre Franklin"/>
                <a:sym typeface="Libre Franklin"/>
              </a:defRPr>
            </a:lvl1pPr>
            <a:lvl2pPr marL="0" marR="0" lvl="1" indent="0" algn="r" rtl="0">
              <a:lnSpc>
                <a:spcPct val="100000"/>
              </a:lnSpc>
              <a:spcBef>
                <a:spcPts val="0"/>
              </a:spcBef>
              <a:buClr>
                <a:srgbClr val="404040"/>
              </a:buClr>
              <a:buSzPts val="900"/>
              <a:buFont typeface="Libre Franklin"/>
              <a:buNone/>
              <a:defRPr sz="900" b="0" u="none" strike="noStrike">
                <a:solidFill>
                  <a:srgbClr val="404040"/>
                </a:solidFill>
                <a:latin typeface="Libre Franklin"/>
                <a:ea typeface="Libre Franklin"/>
                <a:cs typeface="Libre Franklin"/>
                <a:sym typeface="Libre Franklin"/>
              </a:defRPr>
            </a:lvl2pPr>
            <a:lvl3pPr marL="0" marR="0" lvl="2" indent="0" algn="r" rtl="0">
              <a:lnSpc>
                <a:spcPct val="100000"/>
              </a:lnSpc>
              <a:spcBef>
                <a:spcPts val="0"/>
              </a:spcBef>
              <a:buClr>
                <a:srgbClr val="404040"/>
              </a:buClr>
              <a:buSzPts val="900"/>
              <a:buFont typeface="Libre Franklin"/>
              <a:buNone/>
              <a:defRPr sz="900" b="0" u="none" strike="noStrike">
                <a:solidFill>
                  <a:srgbClr val="404040"/>
                </a:solidFill>
                <a:latin typeface="Libre Franklin"/>
                <a:ea typeface="Libre Franklin"/>
                <a:cs typeface="Libre Franklin"/>
                <a:sym typeface="Libre Franklin"/>
              </a:defRPr>
            </a:lvl3pPr>
            <a:lvl4pPr marL="0" marR="0" lvl="3" indent="0" algn="r" rtl="0">
              <a:lnSpc>
                <a:spcPct val="100000"/>
              </a:lnSpc>
              <a:spcBef>
                <a:spcPts val="0"/>
              </a:spcBef>
              <a:buClr>
                <a:srgbClr val="404040"/>
              </a:buClr>
              <a:buSzPts val="900"/>
              <a:buFont typeface="Libre Franklin"/>
              <a:buNone/>
              <a:defRPr sz="900" b="0" u="none" strike="noStrike">
                <a:solidFill>
                  <a:srgbClr val="404040"/>
                </a:solidFill>
                <a:latin typeface="Libre Franklin"/>
                <a:ea typeface="Libre Franklin"/>
                <a:cs typeface="Libre Franklin"/>
                <a:sym typeface="Libre Franklin"/>
              </a:defRPr>
            </a:lvl4pPr>
            <a:lvl5pPr marL="0" marR="0" lvl="4" indent="0" algn="r" rtl="0">
              <a:lnSpc>
                <a:spcPct val="100000"/>
              </a:lnSpc>
              <a:spcBef>
                <a:spcPts val="0"/>
              </a:spcBef>
              <a:buClr>
                <a:srgbClr val="404040"/>
              </a:buClr>
              <a:buSzPts val="900"/>
              <a:buFont typeface="Libre Franklin"/>
              <a:buNone/>
              <a:defRPr sz="900" b="0" u="none" strike="noStrike">
                <a:solidFill>
                  <a:srgbClr val="404040"/>
                </a:solidFill>
                <a:latin typeface="Libre Franklin"/>
                <a:ea typeface="Libre Franklin"/>
                <a:cs typeface="Libre Franklin"/>
                <a:sym typeface="Libre Franklin"/>
              </a:defRPr>
            </a:lvl5pPr>
            <a:lvl6pPr marL="0" marR="0" lvl="5" indent="0" algn="r" rtl="0">
              <a:lnSpc>
                <a:spcPct val="100000"/>
              </a:lnSpc>
              <a:spcBef>
                <a:spcPts val="0"/>
              </a:spcBef>
              <a:buClr>
                <a:srgbClr val="404040"/>
              </a:buClr>
              <a:buSzPts val="900"/>
              <a:buFont typeface="Libre Franklin"/>
              <a:buNone/>
              <a:defRPr sz="900" b="0" u="none" strike="noStrike">
                <a:solidFill>
                  <a:srgbClr val="404040"/>
                </a:solidFill>
                <a:latin typeface="Libre Franklin"/>
                <a:ea typeface="Libre Franklin"/>
                <a:cs typeface="Libre Franklin"/>
                <a:sym typeface="Libre Franklin"/>
              </a:defRPr>
            </a:lvl6pPr>
            <a:lvl7pPr marL="0" marR="0" lvl="6" indent="0" algn="r" rtl="0">
              <a:lnSpc>
                <a:spcPct val="100000"/>
              </a:lnSpc>
              <a:spcBef>
                <a:spcPts val="0"/>
              </a:spcBef>
              <a:buClr>
                <a:srgbClr val="404040"/>
              </a:buClr>
              <a:buSzPts val="900"/>
              <a:buFont typeface="Libre Franklin"/>
              <a:buNone/>
              <a:defRPr sz="900" b="0" u="none" strike="noStrike">
                <a:solidFill>
                  <a:srgbClr val="404040"/>
                </a:solidFill>
                <a:latin typeface="Libre Franklin"/>
                <a:ea typeface="Libre Franklin"/>
                <a:cs typeface="Libre Franklin"/>
                <a:sym typeface="Libre Franklin"/>
              </a:defRPr>
            </a:lvl7pPr>
            <a:lvl8pPr marL="0" marR="0" lvl="7" indent="0" algn="r" rtl="0">
              <a:lnSpc>
                <a:spcPct val="100000"/>
              </a:lnSpc>
              <a:spcBef>
                <a:spcPts val="0"/>
              </a:spcBef>
              <a:buClr>
                <a:srgbClr val="404040"/>
              </a:buClr>
              <a:buSzPts val="900"/>
              <a:buFont typeface="Libre Franklin"/>
              <a:buNone/>
              <a:defRPr sz="900" b="0" u="none" strike="noStrike">
                <a:solidFill>
                  <a:srgbClr val="404040"/>
                </a:solidFill>
                <a:latin typeface="Libre Franklin"/>
                <a:ea typeface="Libre Franklin"/>
                <a:cs typeface="Libre Franklin"/>
                <a:sym typeface="Libre Franklin"/>
              </a:defRPr>
            </a:lvl8pPr>
            <a:lvl9pPr marL="0" marR="0" lvl="8" indent="0" algn="r" rtl="0">
              <a:lnSpc>
                <a:spcPct val="100000"/>
              </a:lnSpc>
              <a:spcBef>
                <a:spcPts val="0"/>
              </a:spcBef>
              <a:buClr>
                <a:srgbClr val="404040"/>
              </a:buClr>
              <a:buSzPts val="900"/>
              <a:buFont typeface="Libre Franklin"/>
              <a:buNone/>
              <a:defRPr sz="900" b="0" u="none" strike="noStrike">
                <a:solidFill>
                  <a:srgbClr val="404040"/>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
        <p:cNvGrpSpPr/>
        <p:nvPr/>
      </p:nvGrpSpPr>
      <p:grpSpPr>
        <a:xfrm>
          <a:off x="0" y="0"/>
          <a:ext cx="0" cy="0"/>
          <a:chOff x="0" y="0"/>
          <a:chExt cx="0" cy="0"/>
        </a:xfrm>
      </p:grpSpPr>
      <p:sp>
        <p:nvSpPr>
          <p:cNvPr id="100" name="Google Shape;100;p14"/>
          <p:cNvSpPr/>
          <p:nvPr/>
        </p:nvSpPr>
        <p:spPr>
          <a:xfrm>
            <a:off x="446400" y="457200"/>
            <a:ext cx="3702960" cy="94680"/>
          </a:xfrm>
          <a:prstGeom prst="rect">
            <a:avLst/>
          </a:prstGeom>
          <a:solidFill>
            <a:srgbClr val="465359"/>
          </a:solidFill>
          <a:ln>
            <a:noFill/>
          </a:ln>
          <a:effectLst>
            <a:outerShdw blurRad="38160" dist="25560" dir="5400000" rotWithShape="0">
              <a:srgbClr val="000000">
                <a:alpha val="54901"/>
              </a:srgbClr>
            </a:outerShdw>
          </a:effectLst>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101;p14"/>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4901"/>
              </a:srgbClr>
            </a:outerShdw>
          </a:effectLst>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102;p14"/>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4901"/>
              </a:srgbClr>
            </a:outerShdw>
          </a:effectLst>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103;p14"/>
          <p:cNvSpPr txBox="1">
            <a:spLocks noGrp="1"/>
          </p:cNvSpPr>
          <p:nvPr>
            <p:ph type="title"/>
          </p:nvPr>
        </p:nvSpPr>
        <p:spPr>
          <a:xfrm>
            <a:off x="581040" y="702000"/>
            <a:ext cx="11029320" cy="118836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Google Shape;104;p14"/>
          <p:cNvSpPr txBox="1">
            <a:spLocks noGrp="1"/>
          </p:cNvSpPr>
          <p:nvPr>
            <p:ph type="body" idx="1"/>
          </p:nvPr>
        </p:nvSpPr>
        <p:spPr>
          <a:xfrm>
            <a:off x="581040" y="2340720"/>
            <a:ext cx="11029320" cy="36342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5" name="Google Shape;105;p14"/>
          <p:cNvSpPr txBox="1">
            <a:spLocks noGrp="1"/>
          </p:cNvSpPr>
          <p:nvPr>
            <p:ph type="dt" idx="10"/>
          </p:nvPr>
        </p:nvSpPr>
        <p:spPr>
          <a:xfrm>
            <a:off x="7606080" y="6423840"/>
            <a:ext cx="2844360" cy="3646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404040"/>
              </a:buClr>
              <a:buSzPts val="900"/>
              <a:buFont typeface="Libre Franklin"/>
              <a:buNone/>
              <a:defRPr sz="900" b="0" strike="noStrike">
                <a:solidFill>
                  <a:srgbClr val="404040"/>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9"/>
        <p:cNvGrpSpPr/>
        <p:nvPr/>
      </p:nvGrpSpPr>
      <p:grpSpPr>
        <a:xfrm>
          <a:off x="0" y="0"/>
          <a:ext cx="0" cy="0"/>
          <a:chOff x="0" y="0"/>
          <a:chExt cx="0" cy="0"/>
        </a:xfrm>
      </p:grpSpPr>
      <p:sp>
        <p:nvSpPr>
          <p:cNvPr id="170" name="Google Shape;170;p27"/>
          <p:cNvSpPr/>
          <p:nvPr/>
        </p:nvSpPr>
        <p:spPr>
          <a:xfrm>
            <a:off x="0" y="0"/>
            <a:ext cx="12191760" cy="6857640"/>
          </a:xfrm>
          <a:prstGeom prst="rect">
            <a:avLst/>
          </a:prstGeom>
          <a:solidFill>
            <a:srgbClr val="FFFFF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chemeClr val="lt1"/>
              </a:solidFill>
              <a:latin typeface="Libre Franklin"/>
              <a:ea typeface="Libre Franklin"/>
              <a:cs typeface="Libre Franklin"/>
              <a:sym typeface="Libre Franklin"/>
            </a:endParaRPr>
          </a:p>
        </p:txBody>
      </p:sp>
      <p:sp>
        <p:nvSpPr>
          <p:cNvPr id="171" name="Google Shape;171;p27"/>
          <p:cNvSpPr txBox="1">
            <a:spLocks noGrp="1"/>
          </p:cNvSpPr>
          <p:nvPr>
            <p:ph type="title"/>
          </p:nvPr>
        </p:nvSpPr>
        <p:spPr>
          <a:xfrm>
            <a:off x="599040" y="565560"/>
            <a:ext cx="10988640" cy="879840"/>
          </a:xfrm>
          <a:prstGeom prst="rect">
            <a:avLst/>
          </a:prstGeom>
          <a:noFill/>
          <a:ln>
            <a:noFill/>
          </a:ln>
        </p:spPr>
        <p:txBody>
          <a:bodyPr spcFirstLastPara="1" wrap="square" lIns="0" tIns="0" rIns="0" bIns="0" anchor="b" anchorCtr="0">
            <a:normAutofit/>
          </a:bodyPr>
          <a:lstStyle/>
          <a:p>
            <a:pPr marL="0" lvl="0" indent="0" algn="l" rtl="0">
              <a:lnSpc>
                <a:spcPct val="100000"/>
              </a:lnSpc>
              <a:spcBef>
                <a:spcPts val="0"/>
              </a:spcBef>
              <a:spcAft>
                <a:spcPts val="0"/>
              </a:spcAft>
              <a:buClr>
                <a:srgbClr val="404040"/>
              </a:buClr>
              <a:buSzPts val="2800"/>
              <a:buFont typeface="Franklin Gothic"/>
              <a:buNone/>
            </a:pPr>
            <a:r>
              <a:rPr lang="en-US" sz="2800" b="0" strike="noStrike" cap="none">
                <a:solidFill>
                  <a:srgbClr val="404040"/>
                </a:solidFill>
                <a:latin typeface="Franklin Gothic"/>
                <a:ea typeface="Franklin Gothic"/>
                <a:cs typeface="Franklin Gothic"/>
                <a:sym typeface="Franklin Gothic"/>
              </a:rPr>
              <a:t>STUDENT DETAILS</a:t>
            </a:r>
            <a:endParaRPr sz="2800" b="0" strike="noStrike">
              <a:solidFill>
                <a:srgbClr val="000000"/>
              </a:solidFill>
              <a:latin typeface="Libre Franklin"/>
              <a:ea typeface="Libre Franklin"/>
              <a:cs typeface="Libre Franklin"/>
              <a:sym typeface="Libre Franklin"/>
            </a:endParaRPr>
          </a:p>
        </p:txBody>
      </p:sp>
      <p:sp>
        <p:nvSpPr>
          <p:cNvPr id="172" name="Google Shape;172;p27"/>
          <p:cNvSpPr/>
          <p:nvPr/>
        </p:nvSpPr>
        <p:spPr>
          <a:xfrm>
            <a:off x="446400" y="457200"/>
            <a:ext cx="3702960" cy="94680"/>
          </a:xfrm>
          <a:prstGeom prst="rect">
            <a:avLst/>
          </a:prstGeom>
          <a:solidFill>
            <a:srgbClr val="465359"/>
          </a:solidFill>
          <a:ln>
            <a:noFill/>
          </a:ln>
          <a:effectLst>
            <a:outerShdw blurRad="38160" dist="25560" dir="5400000" rotWithShape="0">
              <a:srgbClr val="000000">
                <a:alpha val="54901"/>
              </a:srgbClr>
            </a:outerShdw>
          </a:effectLst>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7"/>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4901"/>
              </a:srgbClr>
            </a:outerShdw>
          </a:effectLst>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7"/>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4901"/>
              </a:srgbClr>
            </a:outerShdw>
          </a:effectLst>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7"/>
          <p:cNvSpPr/>
          <p:nvPr/>
        </p:nvSpPr>
        <p:spPr>
          <a:xfrm>
            <a:off x="599040" y="1911960"/>
            <a:ext cx="10897560" cy="4568400"/>
          </a:xfrm>
          <a:prstGeom prst="rect">
            <a:avLst/>
          </a:prstGeom>
          <a:noFill/>
          <a:ln>
            <a:noFill/>
          </a:ln>
        </p:spPr>
        <p:txBody>
          <a:bodyPr spcFirstLastPara="1" wrap="square" lIns="90000" tIns="45000" rIns="90000" bIns="45000" anchor="t" anchorCtr="0">
            <a:noAutofit/>
          </a:bodyPr>
          <a:lstStyle/>
          <a:p>
            <a:pPr marL="457200" lvl="0" indent="0" algn="l" rtl="0">
              <a:lnSpc>
                <a:spcPct val="110000"/>
              </a:lnSpc>
              <a:spcBef>
                <a:spcPts val="400"/>
              </a:spcBef>
              <a:spcAft>
                <a:spcPts val="0"/>
              </a:spcAft>
              <a:buNone/>
            </a:pPr>
            <a:endParaRPr sz="1700" dirty="0">
              <a:solidFill>
                <a:srgbClr val="0D0D0D"/>
              </a:solidFill>
            </a:endParaRPr>
          </a:p>
          <a:p>
            <a:pPr marL="457200" lvl="0" indent="-388620" algn="l" rtl="0">
              <a:lnSpc>
                <a:spcPct val="110000"/>
              </a:lnSpc>
              <a:spcBef>
                <a:spcPts val="600"/>
              </a:spcBef>
              <a:spcAft>
                <a:spcPts val="0"/>
              </a:spcAft>
              <a:buClr>
                <a:srgbClr val="1CADE4"/>
              </a:buClr>
              <a:buSzPts val="2520"/>
              <a:buFont typeface="Noto Sans Symbols"/>
              <a:buChar char="▪"/>
            </a:pPr>
            <a:r>
              <a:rPr lang="en-US" sz="1700" dirty="0">
                <a:solidFill>
                  <a:srgbClr val="0D0D0D"/>
                </a:solidFill>
              </a:rPr>
              <a:t>NAME -: Dibya Ranjan Rout</a:t>
            </a:r>
            <a:endParaRPr sz="1700" dirty="0">
              <a:solidFill>
                <a:srgbClr val="0D0D0D"/>
              </a:solidFill>
            </a:endParaRPr>
          </a:p>
          <a:p>
            <a:pPr marL="457200" lvl="0" indent="-388620" algn="l" rtl="0">
              <a:lnSpc>
                <a:spcPct val="110000"/>
              </a:lnSpc>
              <a:spcBef>
                <a:spcPts val="0"/>
              </a:spcBef>
              <a:spcAft>
                <a:spcPts val="0"/>
              </a:spcAft>
              <a:buClr>
                <a:srgbClr val="1CADE4"/>
              </a:buClr>
              <a:buSzPts val="2520"/>
              <a:buFont typeface="Noto Sans Symbols"/>
              <a:buChar char="▪"/>
            </a:pPr>
            <a:r>
              <a:rPr lang="en-US" sz="1500" dirty="0">
                <a:solidFill>
                  <a:srgbClr val="0D0D0D"/>
                </a:solidFill>
              </a:rPr>
              <a:t> </a:t>
            </a:r>
            <a:r>
              <a:rPr lang="en-US" sz="1700" dirty="0">
                <a:solidFill>
                  <a:srgbClr val="0D0D0D"/>
                </a:solidFill>
              </a:rPr>
              <a:t>SKILLS BUILD EMAIL ID -:  </a:t>
            </a:r>
            <a:r>
              <a:rPr lang="en-US" sz="1500" u="sng" dirty="0">
                <a:solidFill>
                  <a:schemeClr val="hlink"/>
                </a:solidFill>
              </a:rPr>
              <a:t>2041018128.dibyaranjanrout@gmail.com</a:t>
            </a:r>
            <a:endParaRPr sz="1500" dirty="0">
              <a:solidFill>
                <a:srgbClr val="0D0D0D"/>
              </a:solidFill>
            </a:endParaRPr>
          </a:p>
          <a:p>
            <a:pPr marL="457200" lvl="0" indent="-388620" algn="l" rtl="0">
              <a:lnSpc>
                <a:spcPct val="110000"/>
              </a:lnSpc>
              <a:spcBef>
                <a:spcPts val="0"/>
              </a:spcBef>
              <a:spcAft>
                <a:spcPts val="0"/>
              </a:spcAft>
              <a:buClr>
                <a:srgbClr val="1CADE4"/>
              </a:buClr>
              <a:buSzPts val="2520"/>
              <a:buFont typeface="Noto Sans Symbols"/>
              <a:buChar char="▪"/>
            </a:pPr>
            <a:r>
              <a:rPr lang="en-US" sz="1500" dirty="0">
                <a:solidFill>
                  <a:srgbClr val="1CADE4"/>
                </a:solidFill>
              </a:rPr>
              <a:t> Student ID:</a:t>
            </a:r>
            <a:r>
              <a:rPr lang="en-IN" sz="1800" b="1" i="0" dirty="0">
                <a:solidFill>
                  <a:srgbClr val="000000"/>
                </a:solidFill>
                <a:effectLst/>
                <a:latin typeface="CIDFont+F4"/>
              </a:rPr>
              <a:t>STU646326d996eef1684219609</a:t>
            </a:r>
            <a:r>
              <a:rPr lang="en-IN" sz="2000" dirty="0"/>
              <a:t> </a:t>
            </a:r>
            <a:br>
              <a:rPr lang="en-IN" sz="2000" dirty="0"/>
            </a:br>
            <a:r>
              <a:rPr lang="en-US" sz="1500" dirty="0">
                <a:solidFill>
                  <a:srgbClr val="1CADE4"/>
                </a:solidFill>
              </a:rPr>
              <a:t> Internship ID: </a:t>
            </a:r>
            <a:r>
              <a:rPr lang="en-IN" sz="1800" b="1" i="0" dirty="0">
                <a:solidFill>
                  <a:srgbClr val="000000"/>
                </a:solidFill>
                <a:effectLst/>
                <a:latin typeface="CIDFont+F4"/>
              </a:rPr>
              <a:t>INTERNSHIP_168198413964410a8b547b1</a:t>
            </a:r>
            <a:r>
              <a:rPr lang="en-IN" sz="2000" dirty="0"/>
              <a:t> </a:t>
            </a:r>
            <a:endParaRPr sz="1500" dirty="0">
              <a:solidFill>
                <a:srgbClr val="1CADE4"/>
              </a:solidFill>
            </a:endParaRPr>
          </a:p>
          <a:p>
            <a:pPr marL="457200" lvl="0" indent="-388620" algn="l" rtl="0">
              <a:lnSpc>
                <a:spcPct val="110000"/>
              </a:lnSpc>
              <a:spcBef>
                <a:spcPts val="0"/>
              </a:spcBef>
              <a:spcAft>
                <a:spcPts val="0"/>
              </a:spcAft>
              <a:buClr>
                <a:srgbClr val="1CADE4"/>
              </a:buClr>
              <a:buSzPts val="2520"/>
              <a:buFont typeface="Noto Sans Symbols"/>
              <a:buChar char="▪"/>
            </a:pPr>
            <a:r>
              <a:rPr lang="en-US" sz="1500" dirty="0">
                <a:solidFill>
                  <a:srgbClr val="0D0D0D"/>
                </a:solidFill>
              </a:rPr>
              <a:t> College name:- INSTITUTE OF TECHNICAL EDUCATION AND RESEARCH (ITER , SOA UNIVERSITY)</a:t>
            </a:r>
            <a:endParaRPr sz="1500" dirty="0">
              <a:solidFill>
                <a:srgbClr val="0D0D0D"/>
              </a:solidFill>
            </a:endParaRPr>
          </a:p>
          <a:p>
            <a:pPr marL="457200" lvl="0" indent="-388620" algn="l" rtl="0">
              <a:lnSpc>
                <a:spcPct val="110000"/>
              </a:lnSpc>
              <a:spcBef>
                <a:spcPts val="0"/>
              </a:spcBef>
              <a:spcAft>
                <a:spcPts val="0"/>
              </a:spcAft>
              <a:buClr>
                <a:srgbClr val="1CADE4"/>
              </a:buClr>
              <a:buSzPts val="2520"/>
              <a:buFont typeface="Noto Sans Symbols"/>
              <a:buChar char="▪"/>
            </a:pPr>
            <a:r>
              <a:rPr lang="en-US" sz="1500" dirty="0">
                <a:solidFill>
                  <a:srgbClr val="0D0D0D"/>
                </a:solidFill>
              </a:rPr>
              <a:t> COLLEGE STATE:- ODISHA</a:t>
            </a:r>
            <a:endParaRPr sz="1500" dirty="0">
              <a:solidFill>
                <a:srgbClr val="0D0D0D"/>
              </a:solidFill>
            </a:endParaRPr>
          </a:p>
          <a:p>
            <a:pPr marL="457200" lvl="0" indent="-388620" algn="l" rtl="0">
              <a:lnSpc>
                <a:spcPct val="110000"/>
              </a:lnSpc>
              <a:spcBef>
                <a:spcPts val="0"/>
              </a:spcBef>
              <a:spcAft>
                <a:spcPts val="0"/>
              </a:spcAft>
              <a:buClr>
                <a:srgbClr val="1CADE4"/>
              </a:buClr>
              <a:buSzPts val="2520"/>
              <a:buFont typeface="Noto Sans Symbols"/>
              <a:buChar char="▪"/>
            </a:pPr>
            <a:r>
              <a:rPr lang="en-US" sz="1500" dirty="0">
                <a:solidFill>
                  <a:srgbClr val="0D0D0D"/>
                </a:solidFill>
              </a:rPr>
              <a:t> INTERNSHIP DOMAIN :-Cyber Security</a:t>
            </a:r>
            <a:endParaRPr sz="1500" dirty="0">
              <a:solidFill>
                <a:srgbClr val="0D0D0D"/>
              </a:solidFill>
            </a:endParaRPr>
          </a:p>
          <a:p>
            <a:pPr marL="457200" lvl="0" indent="-388620" algn="l" rtl="0">
              <a:lnSpc>
                <a:spcPct val="110000"/>
              </a:lnSpc>
              <a:spcBef>
                <a:spcPts val="0"/>
              </a:spcBef>
              <a:spcAft>
                <a:spcPts val="0"/>
              </a:spcAft>
              <a:buClr>
                <a:srgbClr val="1CADE4"/>
              </a:buClr>
              <a:buSzPts val="2520"/>
              <a:buFont typeface="Noto Sans Symbols"/>
              <a:buChar char="▪"/>
            </a:pPr>
            <a:r>
              <a:rPr lang="en-US" sz="1500" dirty="0">
                <a:solidFill>
                  <a:srgbClr val="0D0D0D"/>
                </a:solidFill>
              </a:rPr>
              <a:t> INTERNSHIP START AND ENDING DATE-:12/06/2023 to 24/07/2023</a:t>
            </a:r>
            <a:endParaRPr sz="1500" dirty="0">
              <a:solidFill>
                <a:srgbClr val="0D0D0D"/>
              </a:solidFill>
            </a:endParaRPr>
          </a:p>
          <a:p>
            <a:pPr marL="457200" marR="0" lvl="0" indent="0" algn="l" rtl="0">
              <a:lnSpc>
                <a:spcPct val="150000"/>
              </a:lnSpc>
              <a:spcBef>
                <a:spcPts val="600"/>
              </a:spcBef>
              <a:spcAft>
                <a:spcPts val="0"/>
              </a:spcAft>
              <a:buNone/>
            </a:pPr>
            <a:endParaRPr sz="2800" b="1" dirty="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idx="4294967295"/>
          </p:nvPr>
        </p:nvSpPr>
        <p:spPr>
          <a:xfrm>
            <a:off x="581040" y="47340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br>
              <a:rPr lang="en-US" sz="2800" b="0" i="0" u="none" strike="noStrike" cap="none">
                <a:solidFill>
                  <a:schemeClr val="dk1"/>
                </a:solidFill>
                <a:latin typeface="Arial"/>
                <a:ea typeface="Arial"/>
                <a:cs typeface="Arial"/>
                <a:sym typeface="Arial"/>
              </a:rPr>
            </a:br>
            <a:r>
              <a:rPr lang="en-US" sz="2800" b="0" i="0" u="none" strike="noStrike" cap="none">
                <a:solidFill>
                  <a:srgbClr val="404040"/>
                </a:solidFill>
                <a:latin typeface="Franklin Gothic"/>
                <a:ea typeface="Franklin Gothic"/>
                <a:cs typeface="Franklin Gothic"/>
                <a:sym typeface="Franklin Gothic"/>
              </a:rPr>
              <a:t>YOUR SOLUTION AND ITS VALUE PROPOSITION</a:t>
            </a:r>
            <a:endParaRPr sz="2800" b="0" i="0" u="none" strike="noStrike" cap="none">
              <a:solidFill>
                <a:srgbClr val="000000"/>
              </a:solidFill>
              <a:latin typeface="Libre Franklin"/>
              <a:ea typeface="Libre Franklin"/>
              <a:cs typeface="Libre Franklin"/>
              <a:sym typeface="Libre Franklin"/>
            </a:endParaRPr>
          </a:p>
        </p:txBody>
      </p:sp>
      <p:sp>
        <p:nvSpPr>
          <p:cNvPr id="229" name="Google Shape;229;p36"/>
          <p:cNvSpPr txBox="1">
            <a:spLocks noGrp="1"/>
          </p:cNvSpPr>
          <p:nvPr>
            <p:ph type="body" idx="4294967295"/>
          </p:nvPr>
        </p:nvSpPr>
        <p:spPr>
          <a:xfrm>
            <a:off x="581040" y="2649960"/>
            <a:ext cx="11029320" cy="3634200"/>
          </a:xfrm>
          <a:prstGeom prst="rect">
            <a:avLst/>
          </a:prstGeom>
          <a:noFill/>
          <a:ln>
            <a:noFill/>
          </a:ln>
        </p:spPr>
        <p:txBody>
          <a:bodyPr spcFirstLastPara="1" wrap="square" lIns="91425" tIns="45700" rIns="91425" bIns="45700" anchor="ctr" anchorCtr="0">
            <a:normAutofit fontScale="97000"/>
          </a:bodyPr>
          <a:lstStyle/>
          <a:p>
            <a:pPr marL="228600" marR="0" lvl="0" indent="0" algn="l" rtl="0">
              <a:lnSpc>
                <a:spcPct val="110000"/>
              </a:lnSpc>
              <a:spcBef>
                <a:spcPts val="0"/>
              </a:spcBef>
              <a:spcAft>
                <a:spcPts val="0"/>
              </a:spcAft>
              <a:buClr>
                <a:srgbClr val="404040"/>
              </a:buClr>
              <a:buSzPct val="100000"/>
              <a:buFont typeface="Arial"/>
              <a:buNone/>
            </a:pPr>
            <a:r>
              <a:rPr lang="en-US" sz="2200" b="0" i="0" u="none" strike="noStrike" cap="none">
                <a:solidFill>
                  <a:srgbClr val="404040"/>
                </a:solidFill>
                <a:latin typeface="Libre Franklin"/>
                <a:ea typeface="Libre Franklin"/>
                <a:cs typeface="Libre Franklin"/>
                <a:sym typeface="Libre Franklin"/>
              </a:rPr>
              <a:t>Our solution addresses the needs of the end users, including system administrators, parents or guardians, and researchers, by providing a user-friendly keylogger with a graphical user interface (GUI). Here's how our solution meets their requirements:</a:t>
            </a:r>
            <a:endParaRPr/>
          </a:p>
          <a:p>
            <a:pPr marL="228600" marR="0" lvl="0" indent="0" algn="l" rtl="0">
              <a:lnSpc>
                <a:spcPct val="110000"/>
              </a:lnSpc>
              <a:spcBef>
                <a:spcPts val="1040"/>
              </a:spcBef>
              <a:spcAft>
                <a:spcPts val="0"/>
              </a:spcAft>
              <a:buClr>
                <a:schemeClr val="dk1"/>
              </a:buClr>
              <a:buSzPct val="100000"/>
              <a:buFont typeface="Arial"/>
              <a:buNone/>
            </a:pPr>
            <a:endParaRPr sz="2200" b="0" i="0" u="none" strike="noStrike" cap="none">
              <a:solidFill>
                <a:srgbClr val="404040"/>
              </a:solidFill>
              <a:latin typeface="Libre Franklin"/>
              <a:ea typeface="Libre Franklin"/>
              <a:cs typeface="Libre Franklin"/>
              <a:sym typeface="Libre Franklin"/>
            </a:endParaRPr>
          </a:p>
          <a:p>
            <a:pPr marL="228600" marR="0" lvl="0" indent="0" algn="l" rtl="0">
              <a:lnSpc>
                <a:spcPct val="110000"/>
              </a:lnSpc>
              <a:spcBef>
                <a:spcPts val="1001"/>
              </a:spcBef>
              <a:spcAft>
                <a:spcPts val="0"/>
              </a:spcAft>
              <a:buClr>
                <a:srgbClr val="404040"/>
              </a:buClr>
              <a:buSzPct val="100000"/>
              <a:buFont typeface="Arial"/>
              <a:buNone/>
            </a:pPr>
            <a:r>
              <a:rPr lang="en-US" sz="2000" b="0" i="0" u="none" strike="noStrike" cap="none">
                <a:solidFill>
                  <a:srgbClr val="404040"/>
                </a:solidFill>
                <a:latin typeface="Libre Franklin"/>
                <a:ea typeface="Libre Franklin"/>
                <a:cs typeface="Libre Franklin"/>
                <a:sym typeface="Libre Franklin"/>
              </a:rPr>
              <a:t>Monitoring and Enhanced Security:</a:t>
            </a:r>
            <a:endParaRPr/>
          </a:p>
          <a:p>
            <a:pPr marL="296640" marR="0" lvl="0" indent="-296640" algn="l" rtl="0">
              <a:lnSpc>
                <a:spcPct val="110000"/>
              </a:lnSpc>
              <a:spcBef>
                <a:spcPts val="1001"/>
              </a:spcBef>
              <a:spcAft>
                <a:spcPts val="0"/>
              </a:spcAft>
              <a:buClr>
                <a:srgbClr val="1CADE4"/>
              </a:buClr>
              <a:buSzPct val="91999"/>
              <a:buFont typeface="Noto Sans Symbols"/>
              <a:buChar char="◼"/>
            </a:pPr>
            <a:r>
              <a:rPr lang="en-US" sz="2000" b="0" i="0" u="none" strike="noStrike" cap="none">
                <a:solidFill>
                  <a:srgbClr val="404040"/>
                </a:solidFill>
                <a:latin typeface="Libre Franklin"/>
                <a:ea typeface="Libre Franklin"/>
                <a:cs typeface="Libre Franklin"/>
                <a:sym typeface="Libre Franklin"/>
              </a:rPr>
              <a:t>The keylogger captures key strokes made by individuals using a computer system.</a:t>
            </a:r>
            <a:endParaRPr/>
          </a:p>
          <a:p>
            <a:pPr marL="296640" marR="0" lvl="0" indent="-296640" algn="l" rtl="0">
              <a:lnSpc>
                <a:spcPct val="110000"/>
              </a:lnSpc>
              <a:spcBef>
                <a:spcPts val="1040"/>
              </a:spcBef>
              <a:spcAft>
                <a:spcPts val="0"/>
              </a:spcAft>
              <a:buClr>
                <a:srgbClr val="1CADE4"/>
              </a:buClr>
              <a:buSzPct val="91999"/>
              <a:buFont typeface="Noto Sans Symbols"/>
              <a:buChar char="◼"/>
            </a:pPr>
            <a:r>
              <a:rPr lang="en-US" sz="2000" b="0" i="0" u="none" strike="noStrike" cap="none">
                <a:solidFill>
                  <a:srgbClr val="404040"/>
                </a:solidFill>
                <a:latin typeface="Libre Franklin"/>
                <a:ea typeface="Libre Franklin"/>
                <a:cs typeface="Libre Franklin"/>
                <a:sym typeface="Libre Franklin"/>
              </a:rPr>
              <a:t>System administrators can utilize the keylogger to monitor user activities, detect any unauthorized access or suspicious behavior, and enhance security measures to protect sensitive information</a:t>
            </a:r>
            <a:r>
              <a:rPr lang="en-US" sz="2200" b="0" i="0" u="none" strike="noStrike" cap="none">
                <a:solidFill>
                  <a:srgbClr val="404040"/>
                </a:solidFill>
                <a:latin typeface="Libre Franklin"/>
                <a:ea typeface="Libre Franklin"/>
                <a:cs typeface="Libre Franklin"/>
                <a:sym typeface="Libre Franklin"/>
              </a:rPr>
              <a:t>.</a:t>
            </a:r>
            <a:endParaRPr/>
          </a:p>
          <a:p>
            <a:pPr marL="228600" marR="0" lvl="0" indent="0" algn="l" rtl="0">
              <a:lnSpc>
                <a:spcPct val="110000"/>
              </a:lnSpc>
              <a:spcBef>
                <a:spcPts val="941"/>
              </a:spcBef>
              <a:spcAft>
                <a:spcPts val="0"/>
              </a:spcAft>
              <a:buClr>
                <a:schemeClr val="dk1"/>
              </a:buClr>
              <a:buSzPct val="100000"/>
              <a:buFont typeface="Arial"/>
              <a:buNone/>
            </a:pPr>
            <a:endParaRPr sz="1700" b="0" i="0" u="none" strike="noStrike" cap="none">
              <a:solidFill>
                <a:srgbClr val="404040"/>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br>
              <a:rPr lang="en-US" sz="2800" b="0" i="0" u="none" strike="noStrike" cap="none">
                <a:solidFill>
                  <a:schemeClr val="dk1"/>
                </a:solidFill>
                <a:latin typeface="Arial"/>
                <a:ea typeface="Arial"/>
                <a:cs typeface="Arial"/>
                <a:sym typeface="Arial"/>
              </a:rPr>
            </a:br>
            <a:r>
              <a:rPr lang="en-US" sz="2800" b="0" i="0" u="none" strike="noStrike" cap="none">
                <a:solidFill>
                  <a:srgbClr val="404040"/>
                </a:solidFill>
                <a:latin typeface="Franklin Gothic"/>
                <a:ea typeface="Franklin Gothic"/>
                <a:cs typeface="Franklin Gothic"/>
                <a:sym typeface="Franklin Gothic"/>
              </a:rPr>
              <a:t>YOUR SOLUTION AND ITS VALUE PROPOSITION</a:t>
            </a:r>
            <a:endParaRPr sz="2800" b="0" i="0" u="none" strike="noStrike" cap="none">
              <a:solidFill>
                <a:srgbClr val="000000"/>
              </a:solidFill>
              <a:latin typeface="Libre Franklin"/>
              <a:ea typeface="Libre Franklin"/>
              <a:cs typeface="Libre Franklin"/>
              <a:sym typeface="Libre Franklin"/>
            </a:endParaRPr>
          </a:p>
        </p:txBody>
      </p:sp>
      <p:sp>
        <p:nvSpPr>
          <p:cNvPr id="235" name="Google Shape;235;p37"/>
          <p:cNvSpPr txBox="1">
            <a:spLocks noGrp="1"/>
          </p:cNvSpPr>
          <p:nvPr>
            <p:ph type="body" idx="4294967295"/>
          </p:nvPr>
        </p:nvSpPr>
        <p:spPr>
          <a:xfrm>
            <a:off x="581040" y="2625120"/>
            <a:ext cx="11383560" cy="4232520"/>
          </a:xfrm>
          <a:prstGeom prst="rect">
            <a:avLst/>
          </a:prstGeom>
          <a:noFill/>
          <a:ln>
            <a:noFill/>
          </a:ln>
        </p:spPr>
        <p:txBody>
          <a:bodyPr spcFirstLastPara="1" wrap="square" lIns="91425" tIns="45700" rIns="91425" bIns="45700" anchor="ctr" anchorCtr="0">
            <a:normAutofit fontScale="90000"/>
          </a:bodyPr>
          <a:lstStyle/>
          <a:p>
            <a:pPr marL="228600" marR="0" lvl="0" indent="0" algn="l" rtl="0">
              <a:lnSpc>
                <a:spcPct val="110000"/>
              </a:lnSpc>
              <a:spcBef>
                <a:spcPts val="0"/>
              </a:spcBef>
              <a:spcAft>
                <a:spcPts val="0"/>
              </a:spcAft>
              <a:buClr>
                <a:srgbClr val="404040"/>
              </a:buClr>
              <a:buSzPct val="100000"/>
              <a:buFont typeface="Arial"/>
              <a:buNone/>
            </a:pPr>
            <a:r>
              <a:rPr lang="en-US" sz="2200" b="0" i="0" u="none" strike="noStrike" cap="none">
                <a:solidFill>
                  <a:srgbClr val="404040"/>
                </a:solidFill>
                <a:latin typeface="Libre Franklin"/>
                <a:ea typeface="Libre Franklin"/>
                <a:cs typeface="Libre Franklin"/>
                <a:sym typeface="Libre Franklin"/>
              </a:rPr>
              <a:t>Parental Control:</a:t>
            </a:r>
            <a:endParaRPr/>
          </a:p>
          <a:p>
            <a:pPr marL="297360" marR="0" lvl="0" indent="-297360" algn="l" rtl="0">
              <a:lnSpc>
                <a:spcPct val="110000"/>
              </a:lnSpc>
              <a:spcBef>
                <a:spcPts val="1040"/>
              </a:spcBef>
              <a:spcAft>
                <a:spcPts val="0"/>
              </a:spcAft>
              <a:buClr>
                <a:srgbClr val="1CADE4"/>
              </a:buClr>
              <a:buSzPct val="92000"/>
              <a:buFont typeface="Noto Sans Symbols"/>
              <a:buChar char="◼"/>
            </a:pPr>
            <a:r>
              <a:rPr lang="en-US" sz="2200" b="0" i="0" u="none" strike="noStrike" cap="none">
                <a:solidFill>
                  <a:srgbClr val="404040"/>
                </a:solidFill>
                <a:latin typeface="Libre Franklin"/>
                <a:ea typeface="Libre Franklin"/>
                <a:cs typeface="Libre Franklin"/>
                <a:sym typeface="Libre Franklin"/>
              </a:rPr>
              <a:t>Parents or guardians can use the keylogger to monitor their children's online activities and ensure their safety.</a:t>
            </a:r>
            <a:endParaRPr/>
          </a:p>
          <a:p>
            <a:pPr marL="297360" marR="0" lvl="0" indent="-297360" algn="l" rtl="0">
              <a:lnSpc>
                <a:spcPct val="110000"/>
              </a:lnSpc>
              <a:spcBef>
                <a:spcPts val="1040"/>
              </a:spcBef>
              <a:spcAft>
                <a:spcPts val="0"/>
              </a:spcAft>
              <a:buClr>
                <a:srgbClr val="1CADE4"/>
              </a:buClr>
              <a:buSzPct val="92000"/>
              <a:buFont typeface="Noto Sans Symbols"/>
              <a:buChar char="◼"/>
            </a:pPr>
            <a:r>
              <a:rPr lang="en-US" sz="2200" b="0" i="0" u="none" strike="noStrike" cap="none">
                <a:solidFill>
                  <a:srgbClr val="404040"/>
                </a:solidFill>
                <a:latin typeface="Libre Franklin"/>
                <a:ea typeface="Libre Franklin"/>
                <a:cs typeface="Libre Franklin"/>
                <a:sym typeface="Libre Franklin"/>
              </a:rPr>
              <a:t>By capturing key strokes, they can have insights into their child's online interactions, identify potential risks or inappropriate behavior, and take necessary actions to protect their well-being.</a:t>
            </a:r>
            <a:endParaRPr/>
          </a:p>
          <a:p>
            <a:pPr marL="228600" marR="0" lvl="0" indent="0" algn="l" rtl="0">
              <a:lnSpc>
                <a:spcPct val="110000"/>
              </a:lnSpc>
              <a:spcBef>
                <a:spcPts val="1040"/>
              </a:spcBef>
              <a:spcAft>
                <a:spcPts val="0"/>
              </a:spcAft>
              <a:buClr>
                <a:srgbClr val="404040"/>
              </a:buClr>
              <a:buSzPct val="100000"/>
              <a:buFont typeface="Arial"/>
              <a:buNone/>
            </a:pPr>
            <a:r>
              <a:rPr lang="en-US" sz="2200" b="0" i="0" u="none" strike="noStrike" cap="none">
                <a:solidFill>
                  <a:srgbClr val="404040"/>
                </a:solidFill>
                <a:latin typeface="Libre Franklin"/>
                <a:ea typeface="Libre Franklin"/>
                <a:cs typeface="Libre Franklin"/>
                <a:sym typeface="Libre Franklin"/>
              </a:rPr>
              <a:t>Research Insights:</a:t>
            </a:r>
            <a:endParaRPr/>
          </a:p>
          <a:p>
            <a:pPr marL="297360" marR="0" lvl="0" indent="-297360" algn="l" rtl="0">
              <a:lnSpc>
                <a:spcPct val="110000"/>
              </a:lnSpc>
              <a:spcBef>
                <a:spcPts val="1040"/>
              </a:spcBef>
              <a:spcAft>
                <a:spcPts val="0"/>
              </a:spcAft>
              <a:buClr>
                <a:srgbClr val="1CADE4"/>
              </a:buClr>
              <a:buSzPct val="92000"/>
              <a:buFont typeface="Noto Sans Symbols"/>
              <a:buChar char="◼"/>
            </a:pPr>
            <a:r>
              <a:rPr lang="en-US" sz="2200" b="0" i="0" u="none" strike="noStrike" cap="none">
                <a:solidFill>
                  <a:srgbClr val="404040"/>
                </a:solidFill>
                <a:latin typeface="Libre Franklin"/>
                <a:ea typeface="Libre Franklin"/>
                <a:cs typeface="Libre Franklin"/>
                <a:sym typeface="Libre Franklin"/>
              </a:rPr>
              <a:t>Researchers studying typing behavior, human-computer interaction, or related fields can benefit from our keylogger solution.</a:t>
            </a:r>
            <a:endParaRPr/>
          </a:p>
          <a:p>
            <a:pPr marL="297360" marR="0" lvl="0" indent="-297360" algn="l" rtl="0">
              <a:lnSpc>
                <a:spcPct val="110000"/>
              </a:lnSpc>
              <a:spcBef>
                <a:spcPts val="1040"/>
              </a:spcBef>
              <a:spcAft>
                <a:spcPts val="0"/>
              </a:spcAft>
              <a:buClr>
                <a:srgbClr val="1CADE4"/>
              </a:buClr>
              <a:buSzPct val="92000"/>
              <a:buFont typeface="Noto Sans Symbols"/>
              <a:buChar char="◼"/>
            </a:pPr>
            <a:r>
              <a:rPr lang="en-US" sz="2200" b="0" i="0" u="none" strike="noStrike" cap="none">
                <a:solidFill>
                  <a:srgbClr val="404040"/>
                </a:solidFill>
                <a:latin typeface="Libre Franklin"/>
                <a:ea typeface="Libre Franklin"/>
                <a:cs typeface="Libre Franklin"/>
                <a:sym typeface="Libre Franklin"/>
              </a:rPr>
              <a:t>The keylogger captures and logs key strokes, providing valuable data for analysis, such as typing speed, errors, and other factors. This data contributes to the advancement of research in these domains.</a:t>
            </a:r>
            <a:endParaRPr/>
          </a:p>
          <a:p>
            <a:pPr marL="228600" marR="0" lvl="0" indent="0" algn="l" rtl="0">
              <a:lnSpc>
                <a:spcPct val="110000"/>
              </a:lnSpc>
              <a:spcBef>
                <a:spcPts val="1001"/>
              </a:spcBef>
              <a:spcAft>
                <a:spcPts val="0"/>
              </a:spcAft>
              <a:buClr>
                <a:schemeClr val="dk1"/>
              </a:buClr>
              <a:buSzPct val="100000"/>
              <a:buFont typeface="Arial"/>
              <a:buNone/>
            </a:pPr>
            <a:endParaRPr sz="2000" b="0" i="0" u="none" strike="noStrike" cap="none">
              <a:solidFill>
                <a:srgbClr val="404040"/>
              </a:solidFill>
              <a:latin typeface="Libre Franklin"/>
              <a:ea typeface="Libre Franklin"/>
              <a:cs typeface="Libre Franklin"/>
              <a:sym typeface="Libre Franklin"/>
            </a:endParaRPr>
          </a:p>
          <a:p>
            <a:pPr marL="228600" marR="0" lvl="0" indent="0" algn="l" rtl="0">
              <a:lnSpc>
                <a:spcPct val="110000"/>
              </a:lnSpc>
              <a:spcBef>
                <a:spcPts val="941"/>
              </a:spcBef>
              <a:spcAft>
                <a:spcPts val="0"/>
              </a:spcAft>
              <a:buClr>
                <a:schemeClr val="dk1"/>
              </a:buClr>
              <a:buSzPct val="100000"/>
              <a:buFont typeface="Arial"/>
              <a:buNone/>
            </a:pPr>
            <a:endParaRPr sz="1700" b="0" i="0" u="none" strike="noStrike" cap="none">
              <a:solidFill>
                <a:srgbClr val="404040"/>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br>
              <a:rPr lang="en-US" sz="2800" b="0" i="0" u="none" strike="noStrike" cap="none">
                <a:solidFill>
                  <a:schemeClr val="dk1"/>
                </a:solidFill>
                <a:latin typeface="Arial"/>
                <a:ea typeface="Arial"/>
                <a:cs typeface="Arial"/>
                <a:sym typeface="Arial"/>
              </a:rPr>
            </a:br>
            <a:r>
              <a:rPr lang="en-US" sz="2800" b="0" i="0" u="none" strike="noStrike" cap="none">
                <a:solidFill>
                  <a:srgbClr val="404040"/>
                </a:solidFill>
                <a:latin typeface="Franklin Gothic"/>
                <a:ea typeface="Franklin Gothic"/>
                <a:cs typeface="Franklin Gothic"/>
                <a:sym typeface="Franklin Gothic"/>
              </a:rPr>
              <a:t>YOUR SOLUTION AND ITS VALUE PROPOSITION</a:t>
            </a:r>
            <a:endParaRPr sz="2800" b="0" i="0" u="none" strike="noStrike" cap="none">
              <a:solidFill>
                <a:srgbClr val="000000"/>
              </a:solidFill>
              <a:latin typeface="Libre Franklin"/>
              <a:ea typeface="Libre Franklin"/>
              <a:cs typeface="Libre Franklin"/>
              <a:sym typeface="Libre Franklin"/>
            </a:endParaRPr>
          </a:p>
        </p:txBody>
      </p:sp>
      <p:sp>
        <p:nvSpPr>
          <p:cNvPr id="241" name="Google Shape;241;p38"/>
          <p:cNvSpPr txBox="1">
            <a:spLocks noGrp="1"/>
          </p:cNvSpPr>
          <p:nvPr>
            <p:ph type="body" idx="4294967295"/>
          </p:nvPr>
        </p:nvSpPr>
        <p:spPr>
          <a:xfrm>
            <a:off x="581040" y="2172240"/>
            <a:ext cx="11233800" cy="4685400"/>
          </a:xfrm>
          <a:prstGeom prst="rect">
            <a:avLst/>
          </a:prstGeom>
          <a:noFill/>
          <a:ln>
            <a:noFill/>
          </a:ln>
        </p:spPr>
        <p:txBody>
          <a:bodyPr spcFirstLastPara="1" wrap="square" lIns="91425" tIns="45700" rIns="91425" bIns="45700" anchor="ctr" anchorCtr="0">
            <a:normAutofit/>
          </a:bodyPr>
          <a:lstStyle/>
          <a:p>
            <a:pPr marL="228600" marR="0" lvl="0" indent="0" algn="l" rtl="0">
              <a:lnSpc>
                <a:spcPct val="110000"/>
              </a:lnSpc>
              <a:spcBef>
                <a:spcPts val="0"/>
              </a:spcBef>
              <a:spcAft>
                <a:spcPts val="0"/>
              </a:spcAft>
              <a:buClr>
                <a:srgbClr val="404040"/>
              </a:buClr>
              <a:buSzPts val="2000"/>
              <a:buFont typeface="Arial"/>
              <a:buNone/>
            </a:pPr>
            <a:r>
              <a:rPr lang="en-US" sz="2000" b="0" i="0" u="none" strike="noStrike" cap="none">
                <a:solidFill>
                  <a:srgbClr val="404040"/>
                </a:solidFill>
                <a:latin typeface="Libre Franklin"/>
                <a:ea typeface="Libre Franklin"/>
                <a:cs typeface="Libre Franklin"/>
                <a:sym typeface="Libre Franklin"/>
              </a:rPr>
              <a:t>Value Proposition</a:t>
            </a:r>
            <a:r>
              <a:rPr lang="en-US" sz="1700" b="0" i="0" u="none" strike="noStrike" cap="none">
                <a:solidFill>
                  <a:srgbClr val="404040"/>
                </a:solidFill>
                <a:latin typeface="Libre Franklin"/>
                <a:ea typeface="Libre Franklin"/>
                <a:cs typeface="Libre Franklin"/>
                <a:sym typeface="Libre Franklin"/>
              </a:rPr>
              <a:t>:</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User-Friendly GUI: Our solution offers a simple and intuitive graphical user interface (GUI), making it easy for end users to interact with the keylogger. The GUI allows for convenient starting and stopping of the keylogger, providing a seamless user experience.</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Stealthy Operation: The keylogger operates silently in the background without interfering with the user's normal computer usage. It runs discreetly, ensuring anonymity and maintaining the integrity of the monitoring process.</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Customizable Logging: The keylogger logs both alphanumeric characters and special keys, providing comprehensive coverage of key strokes. The captured data is stored in a log file, allowing for further analysis or monitoring purposes.</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Flexibility: Our solution offers both a GUI version and a command-line version without GUI, providing flexibility based on user preferences and specific requirements.</a:t>
            </a:r>
            <a:endParaRPr/>
          </a:p>
          <a:p>
            <a:pPr marL="228600" marR="0" lvl="0" indent="0" algn="l" rtl="0">
              <a:lnSpc>
                <a:spcPct val="110000"/>
              </a:lnSpc>
              <a:spcBef>
                <a:spcPts val="941"/>
              </a:spcBef>
              <a:spcAft>
                <a:spcPts val="0"/>
              </a:spcAft>
              <a:buClr>
                <a:schemeClr val="dk1"/>
              </a:buClr>
              <a:buSzPts val="1700"/>
              <a:buFont typeface="Arial"/>
              <a:buNone/>
            </a:pPr>
            <a:endParaRPr sz="1700" b="0" i="0" u="none" strike="noStrike" cap="none">
              <a:solidFill>
                <a:srgbClr val="404040"/>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HOW DID YOU CUSTOMIZE THE PROJECT AND MAKE IT YOUR OWN</a:t>
            </a:r>
            <a:endParaRPr sz="2800" b="0" i="0" u="none" strike="noStrike" cap="none">
              <a:solidFill>
                <a:srgbClr val="000000"/>
              </a:solidFill>
              <a:latin typeface="Libre Franklin"/>
              <a:ea typeface="Libre Franklin"/>
              <a:cs typeface="Libre Franklin"/>
              <a:sym typeface="Libre Franklin"/>
            </a:endParaRPr>
          </a:p>
        </p:txBody>
      </p:sp>
      <p:sp>
        <p:nvSpPr>
          <p:cNvPr id="247" name="Google Shape;247;p39"/>
          <p:cNvSpPr txBox="1">
            <a:spLocks noGrp="1"/>
          </p:cNvSpPr>
          <p:nvPr>
            <p:ph type="body" idx="4294967295"/>
          </p:nvPr>
        </p:nvSpPr>
        <p:spPr>
          <a:xfrm>
            <a:off x="581040" y="2403360"/>
            <a:ext cx="11029320" cy="3634200"/>
          </a:xfrm>
          <a:prstGeom prst="rect">
            <a:avLst/>
          </a:prstGeom>
          <a:noFill/>
          <a:ln>
            <a:noFill/>
          </a:ln>
        </p:spPr>
        <p:txBody>
          <a:bodyPr spcFirstLastPara="1" wrap="square" lIns="91425" tIns="45700" rIns="91425" bIns="45700" anchor="ctr" anchorCtr="0">
            <a:noAutofit/>
          </a:bodyPr>
          <a:lstStyle/>
          <a:p>
            <a:pPr marL="228600" marR="0" lvl="0" indent="0" algn="l" rtl="0">
              <a:lnSpc>
                <a:spcPct val="110000"/>
              </a:lnSpc>
              <a:spcBef>
                <a:spcPts val="0"/>
              </a:spcBef>
              <a:spcAft>
                <a:spcPts val="0"/>
              </a:spcAft>
              <a:buClr>
                <a:srgbClr val="404040"/>
              </a:buClr>
              <a:buSzPts val="2000"/>
              <a:buFont typeface="Arial"/>
              <a:buNone/>
            </a:pPr>
            <a:r>
              <a:rPr lang="en-US" sz="2000" b="0" i="0" u="none" strike="noStrike" cap="none">
                <a:solidFill>
                  <a:srgbClr val="404040"/>
                </a:solidFill>
                <a:latin typeface="Libre Franklin"/>
                <a:ea typeface="Libre Franklin"/>
                <a:cs typeface="Libre Franklin"/>
                <a:sym typeface="Libre Franklin"/>
              </a:rPr>
              <a:t>Graphical User Interface (GUI):</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We have customized the project by adding a GUI component to the keylogger.</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The GUI provides a user-friendly interface for starting and stopping the keylogger, enhancing ease of use and accessibility.</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This customization sets our solution apart from the traditional command-line-only keyloggers and adds a layer of convenience and interactivity for the end users.</a:t>
            </a:r>
            <a:endParaRPr/>
          </a:p>
          <a:p>
            <a:pPr marL="228600" marR="0" lvl="0" indent="0" algn="l" rtl="0">
              <a:lnSpc>
                <a:spcPct val="110000"/>
              </a:lnSpc>
              <a:spcBef>
                <a:spcPts val="1001"/>
              </a:spcBef>
              <a:spcAft>
                <a:spcPts val="0"/>
              </a:spcAft>
              <a:buClr>
                <a:srgbClr val="404040"/>
              </a:buClr>
              <a:buSzPts val="2000"/>
              <a:buFont typeface="Arial"/>
              <a:buNone/>
            </a:pPr>
            <a:r>
              <a:rPr lang="en-US" sz="2000" b="0" i="0" u="none" strike="noStrike" cap="none">
                <a:solidFill>
                  <a:srgbClr val="404040"/>
                </a:solidFill>
                <a:latin typeface="Libre Franklin"/>
                <a:ea typeface="Libre Franklin"/>
                <a:cs typeface="Libre Franklin"/>
                <a:sym typeface="Libre Franklin"/>
              </a:rPr>
              <a:t>User-Friendly Interaction:</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Through the GUI, users can easily initiate the keylogger with the click of a button.</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The start and stop buttons allow for simple control over the logging process, making it accessible to users without advanced technical knowledge.</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This feature improves the user experience, making our solution more approachable and usable.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0"/>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HOW DID YOU CUSTOMIZE THE PROJECT AND MAKE IT YOUR OWN</a:t>
            </a:r>
            <a:endParaRPr sz="2800" b="0" i="0" u="none" strike="noStrike" cap="none">
              <a:solidFill>
                <a:srgbClr val="000000"/>
              </a:solidFill>
              <a:latin typeface="Libre Franklin"/>
              <a:ea typeface="Libre Franklin"/>
              <a:cs typeface="Libre Franklin"/>
              <a:sym typeface="Libre Franklin"/>
            </a:endParaRPr>
          </a:p>
        </p:txBody>
      </p:sp>
      <p:sp>
        <p:nvSpPr>
          <p:cNvPr id="253" name="Google Shape;253;p40"/>
          <p:cNvSpPr txBox="1">
            <a:spLocks noGrp="1"/>
          </p:cNvSpPr>
          <p:nvPr>
            <p:ph type="body" idx="4294967295"/>
          </p:nvPr>
        </p:nvSpPr>
        <p:spPr>
          <a:xfrm>
            <a:off x="725040" y="2917800"/>
            <a:ext cx="9969840" cy="2801160"/>
          </a:xfrm>
          <a:prstGeom prst="rect">
            <a:avLst/>
          </a:prstGeom>
          <a:noFill/>
          <a:ln>
            <a:noFill/>
          </a:ln>
        </p:spPr>
        <p:txBody>
          <a:bodyPr spcFirstLastPara="1" wrap="square" lIns="91425" tIns="45700" rIns="91425" bIns="45700" anchor="ctr" anchorCtr="0">
            <a:noAutofit/>
          </a:bodyPr>
          <a:lstStyle/>
          <a:p>
            <a:pPr marL="228600" marR="0" lvl="0" indent="0" algn="l" rtl="0">
              <a:lnSpc>
                <a:spcPct val="110000"/>
              </a:lnSpc>
              <a:spcBef>
                <a:spcPts val="0"/>
              </a:spcBef>
              <a:spcAft>
                <a:spcPts val="0"/>
              </a:spcAft>
              <a:buClr>
                <a:srgbClr val="404040"/>
              </a:buClr>
              <a:buSzPts val="2000"/>
              <a:buFont typeface="Arial"/>
              <a:buNone/>
            </a:pPr>
            <a:r>
              <a:rPr lang="en-US" sz="2000" b="0" i="0" u="none" strike="noStrike" cap="none">
                <a:solidFill>
                  <a:srgbClr val="404040"/>
                </a:solidFill>
                <a:latin typeface="Libre Franklin"/>
                <a:ea typeface="Libre Franklin"/>
                <a:cs typeface="Libre Franklin"/>
                <a:sym typeface="Libre Franklin"/>
              </a:rPr>
              <a:t>Stealthy Operation:</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Our keylogger operates silently and discreetly in the background, without interfering with the user's normal computer usage.</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It captures key strokes covertly, maintaining anonymity and ensuring that the user remains unaware of its operation.</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This stealthy nature is crucial in scenarios where monitoring is required while preserving the user's privacy and preventing potential interference.</a:t>
            </a:r>
            <a:endParaRPr/>
          </a:p>
          <a:p>
            <a:pPr marL="228600" marR="0" lvl="0" indent="0" algn="l" rtl="0">
              <a:lnSpc>
                <a:spcPct val="110000"/>
              </a:lnSpc>
              <a:spcBef>
                <a:spcPts val="1001"/>
              </a:spcBef>
              <a:spcAft>
                <a:spcPts val="0"/>
              </a:spcAft>
              <a:buClr>
                <a:srgbClr val="404040"/>
              </a:buClr>
              <a:buSzPts val="2000"/>
              <a:buFont typeface="Arial"/>
              <a:buNone/>
            </a:pPr>
            <a:r>
              <a:rPr lang="en-US" sz="2000" b="0" i="0" u="none" strike="noStrike" cap="none">
                <a:solidFill>
                  <a:srgbClr val="404040"/>
                </a:solidFill>
                <a:latin typeface="Libre Franklin"/>
                <a:ea typeface="Libre Franklin"/>
                <a:cs typeface="Libre Franklin"/>
                <a:sym typeface="Libre Franklin"/>
              </a:rPr>
              <a:t>Customizable Logging:</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Our keylogger records both alphanumeric characters and special keys.</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It provides comprehensive logging capabilities, capturing a wide range of key strokes for thorough monitoring and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HOW DID YOU CUSTOMIZE THE PROJECT AND MAKE IT YOUR OWN</a:t>
            </a:r>
            <a:endParaRPr sz="2800" b="0" i="0" u="none" strike="noStrike" cap="none">
              <a:solidFill>
                <a:srgbClr val="000000"/>
              </a:solidFill>
              <a:latin typeface="Libre Franklin"/>
              <a:ea typeface="Libre Franklin"/>
              <a:cs typeface="Libre Franklin"/>
              <a:sym typeface="Libre Franklin"/>
            </a:endParaRPr>
          </a:p>
        </p:txBody>
      </p:sp>
      <p:sp>
        <p:nvSpPr>
          <p:cNvPr id="259" name="Google Shape;259;p41"/>
          <p:cNvSpPr txBox="1">
            <a:spLocks noGrp="1"/>
          </p:cNvSpPr>
          <p:nvPr>
            <p:ph type="body" idx="4294967295"/>
          </p:nvPr>
        </p:nvSpPr>
        <p:spPr>
          <a:xfrm>
            <a:off x="725040" y="2917800"/>
            <a:ext cx="9969840" cy="2801160"/>
          </a:xfrm>
          <a:prstGeom prst="rect">
            <a:avLst/>
          </a:prstGeom>
          <a:noFill/>
          <a:ln>
            <a:noFill/>
          </a:ln>
        </p:spPr>
        <p:txBody>
          <a:bodyPr spcFirstLastPara="1" wrap="square" lIns="91425" tIns="45700" rIns="91425" bIns="45700" anchor="ctr" anchorCtr="0">
            <a:noAutofit/>
          </a:bodyPr>
          <a:lstStyle/>
          <a:p>
            <a:pPr marL="228600" marR="0" lvl="0" indent="0" algn="l" rtl="0">
              <a:lnSpc>
                <a:spcPct val="110000"/>
              </a:lnSpc>
              <a:spcBef>
                <a:spcPts val="0"/>
              </a:spcBef>
              <a:spcAft>
                <a:spcPts val="0"/>
              </a:spcAft>
              <a:buClr>
                <a:srgbClr val="404040"/>
              </a:buClr>
              <a:buSzPts val="2000"/>
              <a:buFont typeface="Arial"/>
              <a:buNone/>
            </a:pPr>
            <a:r>
              <a:rPr lang="en-US" sz="2000" b="0" i="0" u="none" strike="noStrike" cap="none">
                <a:solidFill>
                  <a:srgbClr val="404040"/>
                </a:solidFill>
                <a:latin typeface="Libre Franklin"/>
                <a:ea typeface="Libre Franklin"/>
                <a:cs typeface="Libre Franklin"/>
                <a:sym typeface="Libre Franklin"/>
              </a:rPr>
              <a:t>Flexibility:</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Our solution offers both the GUI version and a command-line version without GUI.</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Users can choose the interface that best suits their needs and preferences, providing flexibility in the logging process.</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This adaptability caters to diverse user requirements and ensures that the keylogger can be utilized in various contexts.</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Through the addition of a GUI, user-friendly interaction, stealthy operation, customizable logging, and flexibility, our project stands out as an innovative and creative solution in the field of keyloggers. By incorporating these unique features, we have enhanced the usability, accessibility, and functionality of the keylogger, making it remarkable in its ability to meet the specific needs of our end users effectively.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MODELLING</a:t>
            </a:r>
            <a:endParaRPr sz="2800" b="0" i="0" u="none" strike="noStrike" cap="none">
              <a:solidFill>
                <a:srgbClr val="000000"/>
              </a:solidFill>
              <a:latin typeface="Libre Franklin"/>
              <a:ea typeface="Libre Franklin"/>
              <a:cs typeface="Libre Franklin"/>
              <a:sym typeface="Libre Franklin"/>
            </a:endParaRPr>
          </a:p>
        </p:txBody>
      </p:sp>
      <p:sp>
        <p:nvSpPr>
          <p:cNvPr id="265" name="Google Shape;265;p42"/>
          <p:cNvSpPr txBox="1">
            <a:spLocks noGrp="1"/>
          </p:cNvSpPr>
          <p:nvPr>
            <p:ph type="body" idx="4294967295"/>
          </p:nvPr>
        </p:nvSpPr>
        <p:spPr>
          <a:xfrm>
            <a:off x="581040" y="2249280"/>
            <a:ext cx="11029320" cy="3634200"/>
          </a:xfrm>
          <a:prstGeom prst="rect">
            <a:avLst/>
          </a:prstGeom>
          <a:noFill/>
          <a:ln>
            <a:noFill/>
          </a:ln>
        </p:spPr>
        <p:txBody>
          <a:bodyPr spcFirstLastPara="1" wrap="square" lIns="91425" tIns="45700" rIns="91425" bIns="45700" anchor="ctr" anchorCtr="0">
            <a:normAutofit/>
          </a:bodyPr>
          <a:lstStyle/>
          <a:p>
            <a:pPr marL="228600" marR="0" lvl="0" indent="0" algn="l" rtl="0">
              <a:lnSpc>
                <a:spcPct val="110000"/>
              </a:lnSpc>
              <a:spcBef>
                <a:spcPts val="0"/>
              </a:spcBef>
              <a:spcAft>
                <a:spcPts val="0"/>
              </a:spcAft>
              <a:buClr>
                <a:srgbClr val="404040"/>
              </a:buClr>
              <a:buSzPts val="2000"/>
              <a:buFont typeface="Arial"/>
              <a:buNone/>
            </a:pPr>
            <a:r>
              <a:rPr lang="en-US" sz="2000" b="0" i="0" u="none" strike="noStrike" cap="none">
                <a:solidFill>
                  <a:srgbClr val="404040"/>
                </a:solidFill>
                <a:latin typeface="Libre Franklin"/>
                <a:ea typeface="Libre Franklin"/>
                <a:cs typeface="Libre Franklin"/>
                <a:sym typeface="Libre Franklin"/>
              </a:rPr>
              <a:t>Utilization of the pynput Library:</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The key functionality of capturing key strokes was achieved using the pynput library in both the GUI and non-GUI versions of the keylogger.</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The pynput library provides a simple and reliable way to listen for and capture keyboard events in Python.</a:t>
            </a:r>
            <a:endParaRPr/>
          </a:p>
          <a:p>
            <a:pPr marL="228600" marR="0" lvl="0" indent="0" algn="l" rtl="0">
              <a:lnSpc>
                <a:spcPct val="110000"/>
              </a:lnSpc>
              <a:spcBef>
                <a:spcPts val="1001"/>
              </a:spcBef>
              <a:spcAft>
                <a:spcPts val="0"/>
              </a:spcAft>
              <a:buClr>
                <a:srgbClr val="404040"/>
              </a:buClr>
              <a:buSzPts val="2000"/>
              <a:buFont typeface="Arial"/>
              <a:buNone/>
            </a:pPr>
            <a:r>
              <a:rPr lang="en-US" sz="2000" b="0" i="0" u="none" strike="noStrike" cap="none">
                <a:solidFill>
                  <a:srgbClr val="404040"/>
                </a:solidFill>
                <a:latin typeface="Libre Franklin"/>
                <a:ea typeface="Libre Franklin"/>
                <a:cs typeface="Libre Franklin"/>
                <a:sym typeface="Libre Franklin"/>
              </a:rPr>
              <a:t>Event-Driven Programming:</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The project leverages event-driven programming principles to handle keyboard events.</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Whenever a key is pressed or released, the corresponding event is triggered, and the appropriate action is taken.</a:t>
            </a:r>
            <a:endParaRPr/>
          </a:p>
          <a:p>
            <a:pPr marL="228600" marR="0" lvl="0" indent="0" algn="l" rtl="0">
              <a:lnSpc>
                <a:spcPct val="110000"/>
              </a:lnSpc>
              <a:spcBef>
                <a:spcPts val="941"/>
              </a:spcBef>
              <a:spcAft>
                <a:spcPts val="0"/>
              </a:spcAft>
              <a:buClr>
                <a:schemeClr val="dk1"/>
              </a:buClr>
              <a:buSzPts val="1700"/>
              <a:buFont typeface="Arial"/>
              <a:buNone/>
            </a:pPr>
            <a:endParaRPr sz="1700" b="0" i="0" u="none" strike="noStrike" cap="none">
              <a:solidFill>
                <a:srgbClr val="404040"/>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MODELLING</a:t>
            </a:r>
            <a:endParaRPr sz="2800" b="0" i="0" u="none" strike="noStrike" cap="none">
              <a:solidFill>
                <a:srgbClr val="000000"/>
              </a:solidFill>
              <a:latin typeface="Libre Franklin"/>
              <a:ea typeface="Libre Franklin"/>
              <a:cs typeface="Libre Franklin"/>
              <a:sym typeface="Libre Franklin"/>
            </a:endParaRPr>
          </a:p>
        </p:txBody>
      </p:sp>
      <p:sp>
        <p:nvSpPr>
          <p:cNvPr id="271" name="Google Shape;271;p43"/>
          <p:cNvSpPr txBox="1">
            <a:spLocks noGrp="1"/>
          </p:cNvSpPr>
          <p:nvPr>
            <p:ph type="body" idx="4294967295"/>
          </p:nvPr>
        </p:nvSpPr>
        <p:spPr>
          <a:xfrm>
            <a:off x="581040" y="2074680"/>
            <a:ext cx="11029320" cy="3634200"/>
          </a:xfrm>
          <a:prstGeom prst="rect">
            <a:avLst/>
          </a:prstGeom>
          <a:noFill/>
          <a:ln>
            <a:noFill/>
          </a:ln>
        </p:spPr>
        <p:txBody>
          <a:bodyPr spcFirstLastPara="1" wrap="square" lIns="91425" tIns="45700" rIns="91425" bIns="45700" anchor="ctr" anchorCtr="0">
            <a:normAutofit/>
          </a:bodyPr>
          <a:lstStyle/>
          <a:p>
            <a:pPr marL="228600" marR="0" lvl="0" indent="0" algn="l" rtl="0">
              <a:lnSpc>
                <a:spcPct val="110000"/>
              </a:lnSpc>
              <a:spcBef>
                <a:spcPts val="0"/>
              </a:spcBef>
              <a:spcAft>
                <a:spcPts val="0"/>
              </a:spcAft>
              <a:buClr>
                <a:srgbClr val="404040"/>
              </a:buClr>
              <a:buSzPts val="2000"/>
              <a:buFont typeface="Arial"/>
              <a:buNone/>
            </a:pPr>
            <a:r>
              <a:rPr lang="en-US" sz="2000" b="0" i="0" u="none" strike="noStrike" cap="none">
                <a:solidFill>
                  <a:srgbClr val="404040"/>
                </a:solidFill>
                <a:latin typeface="Libre Franklin"/>
                <a:ea typeface="Libre Franklin"/>
                <a:cs typeface="Libre Franklin"/>
                <a:sym typeface="Libre Franklin"/>
              </a:rPr>
              <a:t>Graphical User Interface (GUI):</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For the GUI version of the keylogger, we utilized the tkinter library, which is a standard Python library for creating GUI applications.</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The tkinter library provided the necessary tools to create a window, buttons, and handle user interactions in a visually appealing manner.</a:t>
            </a:r>
            <a:endParaRPr/>
          </a:p>
          <a:p>
            <a:pPr marL="228600" marR="0" lvl="0" indent="0" algn="l" rtl="0">
              <a:lnSpc>
                <a:spcPct val="110000"/>
              </a:lnSpc>
              <a:spcBef>
                <a:spcPts val="1001"/>
              </a:spcBef>
              <a:spcAft>
                <a:spcPts val="0"/>
              </a:spcAft>
              <a:buClr>
                <a:srgbClr val="404040"/>
              </a:buClr>
              <a:buSzPts val="2000"/>
              <a:buFont typeface="Arial"/>
              <a:buNone/>
            </a:pPr>
            <a:r>
              <a:rPr lang="en-US" sz="2000" b="0" i="0" u="none" strike="noStrike" cap="none">
                <a:solidFill>
                  <a:srgbClr val="404040"/>
                </a:solidFill>
                <a:latin typeface="Libre Franklin"/>
                <a:ea typeface="Libre Franklin"/>
                <a:cs typeface="Libre Franklin"/>
                <a:sym typeface="Libre Franklin"/>
              </a:rPr>
              <a:t>File Handling:</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We employed file handling techniques to write the captured key strokes to a log file.</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Both versions of the keylogger (GUI and non-GUI) use the file handling functionality in Python to open, append, and close the log file.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MODELLING</a:t>
            </a:r>
            <a:endParaRPr sz="2800" b="0" i="0" u="none" strike="noStrike" cap="none">
              <a:solidFill>
                <a:srgbClr val="000000"/>
              </a:solidFill>
              <a:latin typeface="Libre Franklin"/>
              <a:ea typeface="Libre Franklin"/>
              <a:cs typeface="Libre Franklin"/>
              <a:sym typeface="Libre Franklin"/>
            </a:endParaRPr>
          </a:p>
        </p:txBody>
      </p:sp>
      <p:sp>
        <p:nvSpPr>
          <p:cNvPr id="277" name="Google Shape;277;p44"/>
          <p:cNvSpPr txBox="1">
            <a:spLocks noGrp="1"/>
          </p:cNvSpPr>
          <p:nvPr>
            <p:ph type="body" idx="4294967295"/>
          </p:nvPr>
        </p:nvSpPr>
        <p:spPr>
          <a:xfrm>
            <a:off x="581040" y="2074680"/>
            <a:ext cx="11029320" cy="3634200"/>
          </a:xfrm>
          <a:prstGeom prst="rect">
            <a:avLst/>
          </a:prstGeom>
          <a:noFill/>
          <a:ln>
            <a:noFill/>
          </a:ln>
        </p:spPr>
        <p:txBody>
          <a:bodyPr spcFirstLastPara="1" wrap="square" lIns="91425" tIns="45700" rIns="91425" bIns="45700" anchor="ctr" anchorCtr="0">
            <a:normAutofit fontScale="91000"/>
          </a:bodyPr>
          <a:lstStyle/>
          <a:p>
            <a:pPr marL="228600" marR="0" lvl="0" indent="0" algn="l" rtl="0">
              <a:lnSpc>
                <a:spcPct val="110000"/>
              </a:lnSpc>
              <a:spcBef>
                <a:spcPts val="0"/>
              </a:spcBef>
              <a:spcAft>
                <a:spcPts val="0"/>
              </a:spcAft>
              <a:buClr>
                <a:srgbClr val="404040"/>
              </a:buClr>
              <a:buSzPct val="100000"/>
              <a:buFont typeface="Arial"/>
              <a:buNone/>
            </a:pPr>
            <a:r>
              <a:rPr lang="en-US" sz="2000" b="0" i="0" u="none" strike="noStrike" cap="none">
                <a:solidFill>
                  <a:srgbClr val="404040"/>
                </a:solidFill>
                <a:latin typeface="Libre Franklin"/>
                <a:ea typeface="Libre Franklin"/>
                <a:cs typeface="Libre Franklin"/>
                <a:sym typeface="Libre Franklin"/>
              </a:rPr>
              <a:t>Exception Handling:</a:t>
            </a:r>
            <a:endParaRPr/>
          </a:p>
          <a:p>
            <a:pPr marL="300600" marR="0" lvl="0" indent="-300599" algn="l" rtl="0">
              <a:lnSpc>
                <a:spcPct val="110000"/>
              </a:lnSpc>
              <a:spcBef>
                <a:spcPts val="1001"/>
              </a:spcBef>
              <a:spcAft>
                <a:spcPts val="0"/>
              </a:spcAft>
              <a:buClr>
                <a:srgbClr val="1CADE4"/>
              </a:buClr>
              <a:buSzPct val="91999"/>
              <a:buFont typeface="Noto Sans Symbols"/>
              <a:buChar char="◼"/>
            </a:pPr>
            <a:r>
              <a:rPr lang="en-US" sz="2000" b="0" i="0" u="none" strike="noStrike" cap="none">
                <a:solidFill>
                  <a:srgbClr val="404040"/>
                </a:solidFill>
                <a:latin typeface="Libre Franklin"/>
                <a:ea typeface="Libre Franklin"/>
                <a:cs typeface="Libre Franklin"/>
                <a:sym typeface="Libre Franklin"/>
              </a:rPr>
              <a:t>Exception handling mechanisms are implemented in the code to handle potential errors or exceptions that may occur during the keylogging process.</a:t>
            </a:r>
            <a:endParaRPr/>
          </a:p>
          <a:p>
            <a:pPr marL="300600" marR="0" lvl="0" indent="-300599" algn="l" rtl="0">
              <a:lnSpc>
                <a:spcPct val="110000"/>
              </a:lnSpc>
              <a:spcBef>
                <a:spcPts val="1001"/>
              </a:spcBef>
              <a:spcAft>
                <a:spcPts val="0"/>
              </a:spcAft>
              <a:buClr>
                <a:srgbClr val="1CADE4"/>
              </a:buClr>
              <a:buSzPct val="91999"/>
              <a:buFont typeface="Noto Sans Symbols"/>
              <a:buChar char="◼"/>
            </a:pPr>
            <a:r>
              <a:rPr lang="en-US" sz="2000" b="0" i="0" u="none" strike="noStrike" cap="none">
                <a:solidFill>
                  <a:srgbClr val="404040"/>
                </a:solidFill>
                <a:latin typeface="Libre Franklin"/>
                <a:ea typeface="Libre Franklin"/>
                <a:cs typeface="Libre Franklin"/>
                <a:sym typeface="Libre Franklin"/>
              </a:rPr>
              <a:t>By incorporating proper exception handling, we ensure the smooth execution of the keylogger and provide a robust and reliable solution.</a:t>
            </a:r>
            <a:endParaRPr/>
          </a:p>
          <a:p>
            <a:pPr marL="228600" marR="0" lvl="0" indent="0" algn="l" rtl="0">
              <a:lnSpc>
                <a:spcPct val="110000"/>
              </a:lnSpc>
              <a:spcBef>
                <a:spcPts val="1001"/>
              </a:spcBef>
              <a:spcAft>
                <a:spcPts val="0"/>
              </a:spcAft>
              <a:buClr>
                <a:srgbClr val="404040"/>
              </a:buClr>
              <a:buSzPct val="100000"/>
              <a:buFont typeface="Arial"/>
              <a:buNone/>
            </a:pPr>
            <a:r>
              <a:rPr lang="en-US" sz="2000" b="0" i="0" u="none" strike="noStrike" cap="none">
                <a:solidFill>
                  <a:srgbClr val="404040"/>
                </a:solidFill>
                <a:latin typeface="Libre Franklin"/>
                <a:ea typeface="Libre Franklin"/>
                <a:cs typeface="Libre Franklin"/>
                <a:sym typeface="Libre Franklin"/>
              </a:rPr>
              <a:t>Object-Oriented Programming (OOP) Principles:</a:t>
            </a:r>
            <a:endParaRPr/>
          </a:p>
          <a:p>
            <a:pPr marL="300600" marR="0" lvl="0" indent="-300599" algn="l" rtl="0">
              <a:lnSpc>
                <a:spcPct val="110000"/>
              </a:lnSpc>
              <a:spcBef>
                <a:spcPts val="1001"/>
              </a:spcBef>
              <a:spcAft>
                <a:spcPts val="0"/>
              </a:spcAft>
              <a:buClr>
                <a:srgbClr val="1CADE4"/>
              </a:buClr>
              <a:buSzPct val="91999"/>
              <a:buFont typeface="Noto Sans Symbols"/>
              <a:buChar char="◼"/>
            </a:pPr>
            <a:r>
              <a:rPr lang="en-US" sz="2000" b="0" i="0" u="none" strike="noStrike" cap="none">
                <a:solidFill>
                  <a:srgbClr val="404040"/>
                </a:solidFill>
                <a:latin typeface="Libre Franklin"/>
                <a:ea typeface="Libre Franklin"/>
                <a:cs typeface="Libre Franklin"/>
                <a:sym typeface="Libre Franklin"/>
              </a:rPr>
              <a:t>While not explicitly evident in the provided code snippets, the project can be further expanded and structured using OOP principles.</a:t>
            </a:r>
            <a:endParaRPr/>
          </a:p>
          <a:p>
            <a:pPr marL="300600" marR="0" lvl="0" indent="-300599" algn="l" rtl="0">
              <a:lnSpc>
                <a:spcPct val="110000"/>
              </a:lnSpc>
              <a:spcBef>
                <a:spcPts val="1001"/>
              </a:spcBef>
              <a:spcAft>
                <a:spcPts val="0"/>
              </a:spcAft>
              <a:buClr>
                <a:srgbClr val="1CADE4"/>
              </a:buClr>
              <a:buSzPct val="91999"/>
              <a:buFont typeface="Noto Sans Symbols"/>
              <a:buChar char="◼"/>
            </a:pPr>
            <a:r>
              <a:rPr lang="en-US" sz="2000" b="0" i="0" u="none" strike="noStrike" cap="none">
                <a:solidFill>
                  <a:srgbClr val="404040"/>
                </a:solidFill>
                <a:latin typeface="Libre Franklin"/>
                <a:ea typeface="Libre Franklin"/>
                <a:cs typeface="Libre Franklin"/>
                <a:sym typeface="Libre Franklin"/>
              </a:rPr>
              <a:t>By encapsulating the keylogger functionality into classes and objects, we can achieve code reusability, modularity, and maintainability.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MODELLING</a:t>
            </a:r>
            <a:endParaRPr sz="2800" b="0" i="0" u="none" strike="noStrike" cap="none">
              <a:solidFill>
                <a:srgbClr val="000000"/>
              </a:solidFill>
              <a:latin typeface="Libre Franklin"/>
              <a:ea typeface="Libre Franklin"/>
              <a:cs typeface="Libre Franklin"/>
              <a:sym typeface="Libre Franklin"/>
            </a:endParaRPr>
          </a:p>
        </p:txBody>
      </p:sp>
      <p:sp>
        <p:nvSpPr>
          <p:cNvPr id="283" name="Google Shape;283;p45"/>
          <p:cNvSpPr txBox="1">
            <a:spLocks noGrp="1"/>
          </p:cNvSpPr>
          <p:nvPr>
            <p:ph type="body" idx="4294967295"/>
          </p:nvPr>
        </p:nvSpPr>
        <p:spPr>
          <a:xfrm>
            <a:off x="581040" y="2074680"/>
            <a:ext cx="11029320" cy="3634200"/>
          </a:xfrm>
          <a:prstGeom prst="rect">
            <a:avLst/>
          </a:prstGeom>
          <a:noFill/>
          <a:ln>
            <a:noFill/>
          </a:ln>
        </p:spPr>
        <p:txBody>
          <a:bodyPr spcFirstLastPara="1" wrap="square" lIns="91425" tIns="45700" rIns="91425" bIns="45700" anchor="ctr" anchorCtr="0">
            <a:normAutofit fontScale="97000"/>
          </a:bodyPr>
          <a:lstStyle/>
          <a:p>
            <a:pPr marL="228600" marR="0" lvl="0" indent="0" algn="l" rtl="0">
              <a:lnSpc>
                <a:spcPct val="110000"/>
              </a:lnSpc>
              <a:spcBef>
                <a:spcPts val="0"/>
              </a:spcBef>
              <a:spcAft>
                <a:spcPts val="0"/>
              </a:spcAft>
              <a:buClr>
                <a:srgbClr val="404040"/>
              </a:buClr>
              <a:buSzPct val="100000"/>
              <a:buFont typeface="Arial"/>
              <a:buNone/>
            </a:pPr>
            <a:r>
              <a:rPr lang="en-US" sz="2000" b="0" i="0" u="none" strike="noStrike" cap="none">
                <a:solidFill>
                  <a:srgbClr val="404040"/>
                </a:solidFill>
                <a:latin typeface="Libre Franklin"/>
                <a:ea typeface="Libre Franklin"/>
                <a:cs typeface="Libre Franklin"/>
                <a:sym typeface="Libre Franklin"/>
              </a:rPr>
              <a:t>Security Considerations:</a:t>
            </a:r>
            <a:endParaRPr/>
          </a:p>
          <a:p>
            <a:pPr marL="296640" marR="0" lvl="0" indent="-296640" algn="l" rtl="0">
              <a:lnSpc>
                <a:spcPct val="110000"/>
              </a:lnSpc>
              <a:spcBef>
                <a:spcPts val="1001"/>
              </a:spcBef>
              <a:spcAft>
                <a:spcPts val="0"/>
              </a:spcAft>
              <a:buClr>
                <a:srgbClr val="1CADE4"/>
              </a:buClr>
              <a:buSzPct val="91999"/>
              <a:buFont typeface="Noto Sans Symbols"/>
              <a:buChar char="◼"/>
            </a:pPr>
            <a:r>
              <a:rPr lang="en-US" sz="2000" b="0" i="0" u="none" strike="noStrike" cap="none">
                <a:solidFill>
                  <a:srgbClr val="404040"/>
                </a:solidFill>
                <a:latin typeface="Libre Franklin"/>
                <a:ea typeface="Libre Franklin"/>
                <a:cs typeface="Libre Franklin"/>
                <a:sym typeface="Libre Franklin"/>
              </a:rPr>
              <a:t>Throughout the development process, we were mindful of the security implications associated with keyloggers.</a:t>
            </a:r>
            <a:endParaRPr/>
          </a:p>
          <a:p>
            <a:pPr marL="296640" marR="0" lvl="0" indent="-296640" algn="l" rtl="0">
              <a:lnSpc>
                <a:spcPct val="110000"/>
              </a:lnSpc>
              <a:spcBef>
                <a:spcPts val="1001"/>
              </a:spcBef>
              <a:spcAft>
                <a:spcPts val="0"/>
              </a:spcAft>
              <a:buClr>
                <a:srgbClr val="1CADE4"/>
              </a:buClr>
              <a:buSzPct val="91999"/>
              <a:buFont typeface="Noto Sans Symbols"/>
              <a:buChar char="◼"/>
            </a:pPr>
            <a:r>
              <a:rPr lang="en-US" sz="2000" b="0" i="0" u="none" strike="noStrike" cap="none">
                <a:solidFill>
                  <a:srgbClr val="404040"/>
                </a:solidFill>
                <a:latin typeface="Libre Franklin"/>
                <a:ea typeface="Libre Franklin"/>
                <a:cs typeface="Libre Franklin"/>
                <a:sym typeface="Libre Franklin"/>
              </a:rPr>
              <a:t>We emphasize the importance of using the keylogger responsibly, adhering to ethical and legal standards, and respecting user privacy.</a:t>
            </a:r>
            <a:endParaRPr/>
          </a:p>
          <a:p>
            <a:pPr marL="296640" marR="0" lvl="0" indent="-296640" algn="l" rtl="0">
              <a:lnSpc>
                <a:spcPct val="110000"/>
              </a:lnSpc>
              <a:spcBef>
                <a:spcPts val="1001"/>
              </a:spcBef>
              <a:spcAft>
                <a:spcPts val="0"/>
              </a:spcAft>
              <a:buClr>
                <a:srgbClr val="1CADE4"/>
              </a:buClr>
              <a:buSzPct val="91999"/>
              <a:buFont typeface="Noto Sans Symbols"/>
              <a:buChar char="◼"/>
            </a:pPr>
            <a:r>
              <a:rPr lang="en-US" sz="2000" b="0" i="0" u="none" strike="noStrike" cap="none">
                <a:solidFill>
                  <a:srgbClr val="404040"/>
                </a:solidFill>
                <a:latin typeface="Libre Franklin"/>
                <a:ea typeface="Libre Franklin"/>
                <a:cs typeface="Libre Franklin"/>
                <a:sym typeface="Libre Franklin"/>
              </a:rPr>
              <a:t>These techniques, methodologies, and frameworks, along with the application of technology principles, enabled us to develop a robust and efficient keylogger solution. The utilization of libraries like pynput and tkinter, event-driven programming, file handling, exception handling, and considerations for security contribute to the overall effectiveness and reliability of our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idx="4294967295"/>
          </p:nvPr>
        </p:nvSpPr>
        <p:spPr>
          <a:xfrm>
            <a:off x="581040" y="702000"/>
            <a:ext cx="11029320" cy="1188360"/>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PROJECT TITLE/PROBLEM STATEMENT</a:t>
            </a:r>
            <a:br>
              <a:rPr lang="en-US" sz="2800" b="0" i="0" u="none" strike="noStrike" cap="none">
                <a:solidFill>
                  <a:schemeClr val="dk1"/>
                </a:solidFill>
                <a:latin typeface="Arial"/>
                <a:ea typeface="Arial"/>
                <a:cs typeface="Arial"/>
                <a:sym typeface="Arial"/>
              </a:rPr>
            </a:br>
            <a:endParaRPr sz="2800" b="0" i="0" u="none" strike="noStrike" cap="none">
              <a:solidFill>
                <a:srgbClr val="000000"/>
              </a:solidFill>
              <a:latin typeface="Libre Franklin"/>
              <a:ea typeface="Libre Franklin"/>
              <a:cs typeface="Libre Franklin"/>
              <a:sym typeface="Libre Franklin"/>
            </a:endParaRPr>
          </a:p>
        </p:txBody>
      </p:sp>
      <p:sp>
        <p:nvSpPr>
          <p:cNvPr id="181" name="Google Shape;181;p28"/>
          <p:cNvSpPr txBox="1">
            <a:spLocks noGrp="1"/>
          </p:cNvSpPr>
          <p:nvPr>
            <p:ph type="body" idx="4294967295"/>
          </p:nvPr>
        </p:nvSpPr>
        <p:spPr>
          <a:xfrm>
            <a:off x="581040" y="2340720"/>
            <a:ext cx="11029320" cy="3634200"/>
          </a:xfrm>
          <a:prstGeom prst="rect">
            <a:avLst/>
          </a:prstGeom>
          <a:noFill/>
          <a:ln>
            <a:noFill/>
          </a:ln>
        </p:spPr>
        <p:txBody>
          <a:bodyPr spcFirstLastPara="1" wrap="square" lIns="91425" tIns="45700" rIns="91425" bIns="45700" anchor="ctr" anchorCtr="0">
            <a:normAutofit/>
          </a:bodyPr>
          <a:lstStyle/>
          <a:p>
            <a:pPr marL="306000" marR="0" lvl="0" indent="-306000" algn="l" rtl="0">
              <a:lnSpc>
                <a:spcPct val="110000"/>
              </a:lnSpc>
              <a:spcBef>
                <a:spcPts val="0"/>
              </a:spcBef>
              <a:spcAft>
                <a:spcPts val="0"/>
              </a:spcAft>
              <a:buClr>
                <a:srgbClr val="1CADE4"/>
              </a:buClr>
              <a:buSzPts val="2576"/>
              <a:buFont typeface="Noto Sans Symbols"/>
              <a:buChar char="◼"/>
            </a:pPr>
            <a:r>
              <a:rPr lang="en-US" sz="2800" b="1" i="0" u="none" strike="noStrike" cap="none">
                <a:solidFill>
                  <a:srgbClr val="404040"/>
                </a:solidFill>
                <a:latin typeface="Libre Franklin"/>
                <a:ea typeface="Libre Franklin"/>
                <a:cs typeface="Libre Franklin"/>
                <a:sym typeface="Libre Franklin"/>
              </a:rPr>
              <a:t>Keylogger - Capturing Key Strokes</a:t>
            </a:r>
            <a:endParaRPr sz="2800" b="0" i="0" u="none" strike="noStrike" cap="none">
              <a:solidFill>
                <a:srgbClr val="404040"/>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6"/>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RESULTS (KEYLOGGER WITHOUT GUI SCREENSHOTS)</a:t>
            </a:r>
            <a:endParaRPr sz="2800" b="0" i="0" u="none" strike="noStrike" cap="none">
              <a:solidFill>
                <a:srgbClr val="000000"/>
              </a:solidFill>
              <a:latin typeface="Libre Franklin"/>
              <a:ea typeface="Libre Franklin"/>
              <a:cs typeface="Libre Franklin"/>
              <a:sym typeface="Libre Franklin"/>
            </a:endParaRPr>
          </a:p>
        </p:txBody>
      </p:sp>
      <p:pic>
        <p:nvPicPr>
          <p:cNvPr id="289" name="Google Shape;289;p46"/>
          <p:cNvPicPr preferRelativeResize="0"/>
          <p:nvPr/>
        </p:nvPicPr>
        <p:blipFill>
          <a:blip r:embed="rId3">
            <a:alphaModFix/>
          </a:blip>
          <a:stretch>
            <a:fillRect/>
          </a:stretch>
        </p:blipFill>
        <p:spPr>
          <a:xfrm>
            <a:off x="1042775" y="1580275"/>
            <a:ext cx="8878524" cy="48709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7"/>
          <p:cNvSpPr txBox="1">
            <a:spLocks noGrp="1"/>
          </p:cNvSpPr>
          <p:nvPr>
            <p:ph type="title" idx="4294967295"/>
          </p:nvPr>
        </p:nvSpPr>
        <p:spPr>
          <a:xfrm>
            <a:off x="581390" y="557520"/>
            <a:ext cx="11029200" cy="1188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dirty="0">
                <a:solidFill>
                  <a:srgbClr val="404040"/>
                </a:solidFill>
                <a:latin typeface="Franklin Gothic"/>
                <a:ea typeface="Franklin Gothic"/>
                <a:cs typeface="Franklin Gothic"/>
                <a:sym typeface="Franklin Gothic"/>
              </a:rPr>
              <a:t>RESULTS (KEYLOGGER INPUT SCREENSHOTS)</a:t>
            </a:r>
            <a:endParaRPr sz="2800" b="0" i="0" u="none" strike="noStrike" cap="none" dirty="0">
              <a:solidFill>
                <a:srgbClr val="000000"/>
              </a:solidFill>
              <a:latin typeface="Libre Franklin"/>
              <a:ea typeface="Libre Franklin"/>
              <a:cs typeface="Libre Franklin"/>
              <a:sym typeface="Libre Franklin"/>
            </a:endParaRPr>
          </a:p>
        </p:txBody>
      </p:sp>
      <p:pic>
        <p:nvPicPr>
          <p:cNvPr id="295" name="Google Shape;295;p47"/>
          <p:cNvPicPr preferRelativeResize="0"/>
          <p:nvPr/>
        </p:nvPicPr>
        <p:blipFill>
          <a:blip r:embed="rId3">
            <a:alphaModFix/>
          </a:blip>
          <a:stretch>
            <a:fillRect/>
          </a:stretch>
        </p:blipFill>
        <p:spPr>
          <a:xfrm>
            <a:off x="1509150" y="1590880"/>
            <a:ext cx="7359209" cy="487091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8"/>
          <p:cNvSpPr txBox="1">
            <a:spLocks noGrp="1"/>
          </p:cNvSpPr>
          <p:nvPr>
            <p:ph type="title" idx="4294967295"/>
          </p:nvPr>
        </p:nvSpPr>
        <p:spPr>
          <a:xfrm>
            <a:off x="581340" y="674120"/>
            <a:ext cx="11029200" cy="1188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dirty="0">
                <a:solidFill>
                  <a:srgbClr val="404040"/>
                </a:solidFill>
                <a:latin typeface="Franklin Gothic"/>
                <a:ea typeface="Franklin Gothic"/>
                <a:cs typeface="Franklin Gothic"/>
                <a:sym typeface="Franklin Gothic"/>
              </a:rPr>
              <a:t>RESULTS (KEYLOGGER WITH JSON SCREENSHOTS)</a:t>
            </a:r>
            <a:endParaRPr sz="2800" b="0" i="0" u="none" strike="noStrike" cap="none" dirty="0">
              <a:solidFill>
                <a:srgbClr val="000000"/>
              </a:solidFill>
              <a:latin typeface="Libre Franklin"/>
              <a:ea typeface="Libre Franklin"/>
              <a:cs typeface="Libre Franklin"/>
              <a:sym typeface="Libre Franklin"/>
            </a:endParaRPr>
          </a:p>
        </p:txBody>
      </p:sp>
      <p:pic>
        <p:nvPicPr>
          <p:cNvPr id="301" name="Google Shape;301;p48"/>
          <p:cNvPicPr preferRelativeResize="0"/>
          <p:nvPr/>
        </p:nvPicPr>
        <p:blipFill>
          <a:blip r:embed="rId3">
            <a:alphaModFix/>
          </a:blip>
          <a:stretch>
            <a:fillRect/>
          </a:stretch>
        </p:blipFill>
        <p:spPr>
          <a:xfrm>
            <a:off x="883775" y="1760420"/>
            <a:ext cx="8339164" cy="46907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9"/>
          <p:cNvSpPr txBox="1">
            <a:spLocks noGrp="1"/>
          </p:cNvSpPr>
          <p:nvPr>
            <p:ph type="title" idx="4294967295"/>
          </p:nvPr>
        </p:nvSpPr>
        <p:spPr>
          <a:xfrm>
            <a:off x="581340" y="674120"/>
            <a:ext cx="11029200" cy="1188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dirty="0">
                <a:solidFill>
                  <a:srgbClr val="404040"/>
                </a:solidFill>
                <a:latin typeface="Franklin Gothic"/>
                <a:ea typeface="Franklin Gothic"/>
                <a:cs typeface="Franklin Gothic"/>
                <a:sym typeface="Franklin Gothic"/>
              </a:rPr>
              <a:t>RESULTS (KEYLOGGER WITH TXT SCREENSHOTS)</a:t>
            </a:r>
            <a:endParaRPr sz="2800" b="0" i="0" u="none" strike="noStrike" cap="none" dirty="0">
              <a:solidFill>
                <a:srgbClr val="000000"/>
              </a:solidFill>
              <a:latin typeface="Libre Franklin"/>
              <a:ea typeface="Libre Franklin"/>
              <a:cs typeface="Libre Franklin"/>
              <a:sym typeface="Libre Franklin"/>
            </a:endParaRPr>
          </a:p>
        </p:txBody>
      </p:sp>
      <p:pic>
        <p:nvPicPr>
          <p:cNvPr id="307" name="Google Shape;307;p49"/>
          <p:cNvPicPr preferRelativeResize="0"/>
          <p:nvPr/>
        </p:nvPicPr>
        <p:blipFill>
          <a:blip r:embed="rId3">
            <a:alphaModFix/>
          </a:blip>
          <a:stretch>
            <a:fillRect/>
          </a:stretch>
        </p:blipFill>
        <p:spPr>
          <a:xfrm>
            <a:off x="1254775" y="1739245"/>
            <a:ext cx="8339164" cy="46907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0"/>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LINKS</a:t>
            </a:r>
            <a:endParaRPr sz="2800" b="0" i="0" u="none" strike="noStrike" cap="none">
              <a:solidFill>
                <a:srgbClr val="000000"/>
              </a:solidFill>
              <a:latin typeface="Libre Franklin"/>
              <a:ea typeface="Libre Franklin"/>
              <a:cs typeface="Libre Franklin"/>
              <a:sym typeface="Libre Franklin"/>
            </a:endParaRPr>
          </a:p>
        </p:txBody>
      </p:sp>
      <p:sp>
        <p:nvSpPr>
          <p:cNvPr id="313" name="Google Shape;313;p50"/>
          <p:cNvSpPr txBox="1">
            <a:spLocks noGrp="1"/>
          </p:cNvSpPr>
          <p:nvPr>
            <p:ph type="body" idx="4294967295"/>
          </p:nvPr>
        </p:nvSpPr>
        <p:spPr>
          <a:xfrm>
            <a:off x="581040" y="2074680"/>
            <a:ext cx="11029320" cy="3634200"/>
          </a:xfrm>
          <a:prstGeom prst="rect">
            <a:avLst/>
          </a:prstGeom>
          <a:noFill/>
          <a:ln>
            <a:noFill/>
          </a:ln>
        </p:spPr>
        <p:txBody>
          <a:bodyPr spcFirstLastPara="1" wrap="square" lIns="91425" tIns="45700" rIns="91425" bIns="45700" anchor="ctr" anchorCtr="0">
            <a:normAutofit/>
          </a:bodyPr>
          <a:lstStyle/>
          <a:p>
            <a:pPr marL="306000" marR="0" lvl="0" indent="-306000" algn="l" rtl="0">
              <a:lnSpc>
                <a:spcPct val="110000"/>
              </a:lnSpc>
              <a:spcBef>
                <a:spcPts val="0"/>
              </a:spcBef>
              <a:spcAft>
                <a:spcPts val="0"/>
              </a:spcAft>
              <a:buClr>
                <a:srgbClr val="1CADE4"/>
              </a:buClr>
              <a:buSzPts val="2576"/>
              <a:buFont typeface="Noto Sans Symbols"/>
              <a:buChar char="◼"/>
            </a:pPr>
            <a:r>
              <a:rPr lang="en-US" i="1" dirty="0">
                <a:solidFill>
                  <a:srgbClr val="404040"/>
                </a:solidFill>
                <a:latin typeface="Libre Franklin"/>
                <a:ea typeface="Libre Franklin"/>
                <a:cs typeface="Libre Franklin"/>
                <a:sym typeface="Libre Franklin"/>
              </a:rPr>
              <a:t>https://github.com/0coder2hacker0/keylogger.git</a:t>
            </a:r>
            <a:endParaRPr sz="2800" b="0" i="0" u="none" strike="noStrike" cap="none" dirty="0">
              <a:solidFill>
                <a:srgbClr val="404040"/>
              </a:solidFill>
              <a:latin typeface="Libre Franklin"/>
              <a:ea typeface="Libre Franklin"/>
              <a:cs typeface="Libre Franklin"/>
              <a:sym typeface="Libre Frankli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1"/>
          <p:cNvSpPr txBox="1">
            <a:spLocks noGrp="1"/>
          </p:cNvSpPr>
          <p:nvPr>
            <p:ph type="title" idx="4294967295"/>
          </p:nvPr>
        </p:nvSpPr>
        <p:spPr>
          <a:xfrm>
            <a:off x="581040" y="49392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CREDITS</a:t>
            </a:r>
            <a:endParaRPr sz="2800" b="0" i="0" u="none" strike="noStrike" cap="none">
              <a:solidFill>
                <a:srgbClr val="000000"/>
              </a:solidFill>
              <a:latin typeface="Libre Franklin"/>
              <a:ea typeface="Libre Franklin"/>
              <a:cs typeface="Libre Franklin"/>
              <a:sym typeface="Libre Franklin"/>
            </a:endParaRPr>
          </a:p>
        </p:txBody>
      </p:sp>
      <p:sp>
        <p:nvSpPr>
          <p:cNvPr id="319" name="Google Shape;319;p51"/>
          <p:cNvSpPr txBox="1">
            <a:spLocks noGrp="1"/>
          </p:cNvSpPr>
          <p:nvPr>
            <p:ph type="body" idx="4294967295"/>
          </p:nvPr>
        </p:nvSpPr>
        <p:spPr>
          <a:xfrm>
            <a:off x="717440" y="2094180"/>
            <a:ext cx="11029200" cy="3634200"/>
          </a:xfrm>
          <a:prstGeom prst="rect">
            <a:avLst/>
          </a:prstGeom>
          <a:noFill/>
          <a:ln>
            <a:noFill/>
          </a:ln>
        </p:spPr>
        <p:txBody>
          <a:bodyPr spcFirstLastPara="1" wrap="square" lIns="91425" tIns="45700" rIns="91425" bIns="45700" anchor="ctr" anchorCtr="0">
            <a:normAutofit/>
          </a:bodyPr>
          <a:lstStyle/>
          <a:p>
            <a:pPr marL="228600" lvl="0" indent="-214376" algn="l" rtl="0">
              <a:lnSpc>
                <a:spcPct val="110000"/>
              </a:lnSpc>
              <a:spcBef>
                <a:spcPts val="0"/>
              </a:spcBef>
              <a:spcAft>
                <a:spcPts val="0"/>
              </a:spcAft>
              <a:buClr>
                <a:srgbClr val="1CADE4"/>
              </a:buClr>
              <a:buSzPts val="2576"/>
              <a:buFont typeface="Noto Sans Symbols"/>
              <a:buChar char="◼"/>
            </a:pPr>
            <a:r>
              <a:rPr lang="en-US" i="1">
                <a:solidFill>
                  <a:srgbClr val="404040"/>
                </a:solidFill>
                <a:latin typeface="Libre Franklin"/>
                <a:ea typeface="Libre Franklin"/>
                <a:cs typeface="Libre Franklin"/>
                <a:sym typeface="Libre Franklin"/>
              </a:rPr>
              <a:t>https://github.com/0coder2hacker0/keylogger.git</a:t>
            </a:r>
            <a:endParaRPr sz="2800" b="0" i="0" u="none" strike="noStrike" cap="none" dirty="0">
              <a:solidFill>
                <a:srgbClr val="404040"/>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idx="4294967295"/>
          </p:nvPr>
        </p:nvSpPr>
        <p:spPr>
          <a:xfrm>
            <a:off x="581040" y="70200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AGENDA</a:t>
            </a:r>
            <a:endParaRPr sz="2800" b="0" i="0" u="none" strike="noStrike" cap="none">
              <a:solidFill>
                <a:srgbClr val="000000"/>
              </a:solidFill>
              <a:latin typeface="Libre Franklin"/>
              <a:ea typeface="Libre Franklin"/>
              <a:cs typeface="Libre Franklin"/>
              <a:sym typeface="Libre Franklin"/>
            </a:endParaRPr>
          </a:p>
        </p:txBody>
      </p:sp>
      <p:sp>
        <p:nvSpPr>
          <p:cNvPr id="187" name="Google Shape;187;p29"/>
          <p:cNvSpPr txBox="1">
            <a:spLocks noGrp="1"/>
          </p:cNvSpPr>
          <p:nvPr>
            <p:ph type="body" idx="4294967295"/>
          </p:nvPr>
        </p:nvSpPr>
        <p:spPr>
          <a:xfrm>
            <a:off x="581040" y="2340720"/>
            <a:ext cx="11029320" cy="3634200"/>
          </a:xfrm>
          <a:prstGeom prst="rect">
            <a:avLst/>
          </a:prstGeom>
          <a:noFill/>
          <a:ln>
            <a:noFill/>
          </a:ln>
        </p:spPr>
        <p:txBody>
          <a:bodyPr spcFirstLastPara="1" wrap="square" lIns="91425" tIns="45700" rIns="91425" bIns="45700" anchor="ctr" anchorCtr="0">
            <a:noAutofit/>
          </a:bodyPr>
          <a:lstStyle/>
          <a:p>
            <a:pPr marL="306000" marR="0" lvl="0" indent="-306000" algn="l" rtl="0">
              <a:lnSpc>
                <a:spcPct val="110000"/>
              </a:lnSpc>
              <a:spcBef>
                <a:spcPts val="0"/>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Introduction</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Problem Statement</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Project Overview</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End Users</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Solution and Value Proposition</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Customization</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Modelling</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Results</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Links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idx="4294967295"/>
          </p:nvPr>
        </p:nvSpPr>
        <p:spPr>
          <a:xfrm>
            <a:off x="581040" y="70200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PROJECT  OVERVIEW</a:t>
            </a:r>
            <a:endParaRPr sz="2800" b="0" i="0" u="none" strike="noStrike" cap="none">
              <a:solidFill>
                <a:srgbClr val="000000"/>
              </a:solidFill>
              <a:latin typeface="Libre Franklin"/>
              <a:ea typeface="Libre Franklin"/>
              <a:cs typeface="Libre Franklin"/>
              <a:sym typeface="Libre Franklin"/>
            </a:endParaRPr>
          </a:p>
        </p:txBody>
      </p:sp>
      <p:sp>
        <p:nvSpPr>
          <p:cNvPr id="193" name="Google Shape;193;p30"/>
          <p:cNvSpPr txBox="1">
            <a:spLocks noGrp="1"/>
          </p:cNvSpPr>
          <p:nvPr>
            <p:ph type="body" idx="4294967295"/>
          </p:nvPr>
        </p:nvSpPr>
        <p:spPr>
          <a:xfrm>
            <a:off x="581040" y="2340720"/>
            <a:ext cx="11029320" cy="3634200"/>
          </a:xfrm>
          <a:prstGeom prst="rect">
            <a:avLst/>
          </a:prstGeom>
          <a:noFill/>
          <a:ln>
            <a:noFill/>
          </a:ln>
        </p:spPr>
        <p:txBody>
          <a:bodyPr spcFirstLastPara="1" wrap="square" lIns="91425" tIns="45700" rIns="91425" bIns="45700" anchor="ctr" anchorCtr="0">
            <a:normAutofit/>
          </a:bodyPr>
          <a:lstStyle/>
          <a:p>
            <a:pPr marL="228600" marR="0" lvl="0" indent="0" algn="l" rtl="0">
              <a:lnSpc>
                <a:spcPct val="110000"/>
              </a:lnSpc>
              <a:spcBef>
                <a:spcPts val="0"/>
              </a:spcBef>
              <a:spcAft>
                <a:spcPts val="0"/>
              </a:spcAft>
              <a:buClr>
                <a:srgbClr val="404040"/>
              </a:buClr>
              <a:buSzPts val="2800"/>
              <a:buFont typeface="Arial"/>
              <a:buNone/>
            </a:pPr>
            <a:r>
              <a:rPr lang="en-US" sz="2800" b="0" i="0" u="none" strike="noStrike" cap="none">
                <a:solidFill>
                  <a:srgbClr val="404040"/>
                </a:solidFill>
                <a:latin typeface="Libre Franklin"/>
                <a:ea typeface="Libre Franklin"/>
                <a:cs typeface="Libre Franklin"/>
                <a:sym typeface="Libre Franklin"/>
              </a:rPr>
              <a:t>Purpose</a:t>
            </a:r>
            <a:r>
              <a:rPr lang="en-US" sz="1700" b="0" i="0" u="none" strike="noStrike" cap="none">
                <a:solidFill>
                  <a:srgbClr val="404040"/>
                </a:solidFill>
                <a:latin typeface="Libre Franklin"/>
                <a:ea typeface="Libre Franklin"/>
                <a:cs typeface="Libre Franklin"/>
                <a:sym typeface="Libre Franklin"/>
              </a:rPr>
              <a:t>:</a:t>
            </a:r>
            <a:endParaRPr sz="1700" b="0" i="0" u="none" strike="noStrike" cap="none">
              <a:solidFill>
                <a:srgbClr val="404040"/>
              </a:solidFill>
              <a:latin typeface="Libre Franklin"/>
              <a:ea typeface="Libre Franklin"/>
              <a:cs typeface="Libre Franklin"/>
              <a:sym typeface="Libre Franklin"/>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The purpose of this project is to develop a keylogger program that captures and records key strokes on a computer. Keyloggers can be used for various purposes, such as monitoring user activity, enhancing security measures, or conducting research on typing patterns.</a:t>
            </a:r>
            <a:endParaRPr sz="2000" b="0" i="0" u="none" strike="noStrike" cap="none">
              <a:solidFill>
                <a:srgbClr val="404040"/>
              </a:solidFill>
              <a:latin typeface="Libre Franklin"/>
              <a:ea typeface="Libre Franklin"/>
              <a:cs typeface="Libre Franklin"/>
              <a:sym typeface="Libre Franklin"/>
            </a:endParaRPr>
          </a:p>
          <a:p>
            <a:pPr marL="228600" marR="0" lvl="0" indent="0" algn="l" rtl="0">
              <a:lnSpc>
                <a:spcPct val="110000"/>
              </a:lnSpc>
              <a:spcBef>
                <a:spcPts val="1162"/>
              </a:spcBef>
              <a:spcAft>
                <a:spcPts val="0"/>
              </a:spcAft>
              <a:buClr>
                <a:srgbClr val="404040"/>
              </a:buClr>
              <a:buSzPts val="2800"/>
              <a:buFont typeface="Arial"/>
              <a:buNone/>
            </a:pPr>
            <a:r>
              <a:rPr lang="en-US" sz="2800" b="0" i="0" u="none" strike="noStrike" cap="none">
                <a:solidFill>
                  <a:srgbClr val="404040"/>
                </a:solidFill>
                <a:latin typeface="Libre Franklin"/>
                <a:ea typeface="Libre Franklin"/>
                <a:cs typeface="Libre Franklin"/>
                <a:sym typeface="Libre Franklin"/>
              </a:rPr>
              <a:t>Scope</a:t>
            </a:r>
            <a:r>
              <a:rPr lang="en-US" sz="1700" b="0" i="0" u="none" strike="noStrike" cap="none">
                <a:solidFill>
                  <a:srgbClr val="404040"/>
                </a:solidFill>
                <a:latin typeface="Libre Franklin"/>
                <a:ea typeface="Libre Franklin"/>
                <a:cs typeface="Libre Franklin"/>
                <a:sym typeface="Libre Franklin"/>
              </a:rPr>
              <a:t>:</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The scope of this project is to create a keylogger program that can run in the background and record all key strokes made by the user. The program will capture both alphanumeric characters and special keys. The keylogger will be implemented with a graphical user interface (GUI) version as well as a command-line version without GUI.</a:t>
            </a:r>
            <a:endParaRPr/>
          </a:p>
          <a:p>
            <a:pPr marL="228600" marR="0" lvl="0" indent="0" algn="l" rtl="0">
              <a:lnSpc>
                <a:spcPct val="110000"/>
              </a:lnSpc>
              <a:spcBef>
                <a:spcPts val="941"/>
              </a:spcBef>
              <a:spcAft>
                <a:spcPts val="0"/>
              </a:spcAft>
              <a:buClr>
                <a:schemeClr val="dk1"/>
              </a:buClr>
              <a:buSzPts val="1700"/>
              <a:buFont typeface="Arial"/>
              <a:buNone/>
            </a:pPr>
            <a:endParaRPr sz="1700" b="0" i="0" u="none" strike="noStrike" cap="none">
              <a:solidFill>
                <a:srgbClr val="404040"/>
              </a:solidFill>
              <a:latin typeface="Libre Franklin"/>
              <a:ea typeface="Libre Franklin"/>
              <a:cs typeface="Libre Franklin"/>
              <a:sym typeface="Libre Franklin"/>
            </a:endParaRPr>
          </a:p>
          <a:p>
            <a:pPr marL="228600" marR="0" lvl="0" indent="0" algn="l" rtl="0">
              <a:lnSpc>
                <a:spcPct val="110000"/>
              </a:lnSpc>
              <a:spcBef>
                <a:spcPts val="941"/>
              </a:spcBef>
              <a:spcAft>
                <a:spcPts val="0"/>
              </a:spcAft>
              <a:buClr>
                <a:schemeClr val="dk1"/>
              </a:buClr>
              <a:buSzPts val="1700"/>
              <a:buFont typeface="Arial"/>
              <a:buNone/>
            </a:pPr>
            <a:endParaRPr sz="1700" b="0" i="0" u="none" strike="noStrike" cap="none">
              <a:solidFill>
                <a:srgbClr val="404040"/>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idx="4294967295"/>
          </p:nvPr>
        </p:nvSpPr>
        <p:spPr>
          <a:xfrm>
            <a:off x="581040" y="70200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PROJECT  OVERVIEW</a:t>
            </a:r>
            <a:endParaRPr sz="2800" b="0" i="0" u="none" strike="noStrike" cap="none">
              <a:solidFill>
                <a:srgbClr val="000000"/>
              </a:solidFill>
              <a:latin typeface="Libre Franklin"/>
              <a:ea typeface="Libre Franklin"/>
              <a:cs typeface="Libre Franklin"/>
              <a:sym typeface="Libre Franklin"/>
            </a:endParaRPr>
          </a:p>
        </p:txBody>
      </p:sp>
      <p:sp>
        <p:nvSpPr>
          <p:cNvPr id="199" name="Google Shape;199;p31"/>
          <p:cNvSpPr txBox="1">
            <a:spLocks noGrp="1"/>
          </p:cNvSpPr>
          <p:nvPr>
            <p:ph type="body" idx="4294967295"/>
          </p:nvPr>
        </p:nvSpPr>
        <p:spPr>
          <a:xfrm>
            <a:off x="581040" y="2340720"/>
            <a:ext cx="11029320" cy="3634200"/>
          </a:xfrm>
          <a:prstGeom prst="rect">
            <a:avLst/>
          </a:prstGeom>
          <a:noFill/>
          <a:ln>
            <a:noFill/>
          </a:ln>
        </p:spPr>
        <p:txBody>
          <a:bodyPr spcFirstLastPara="1" wrap="square" lIns="91425" tIns="45700" rIns="91425" bIns="45700" anchor="ctr" anchorCtr="0">
            <a:normAutofit fontScale="78000"/>
          </a:bodyPr>
          <a:lstStyle/>
          <a:p>
            <a:pPr marL="228600" marR="0" lvl="0" indent="0" algn="l" rtl="0">
              <a:lnSpc>
                <a:spcPct val="110000"/>
              </a:lnSpc>
              <a:spcBef>
                <a:spcPts val="0"/>
              </a:spcBef>
              <a:spcAft>
                <a:spcPts val="0"/>
              </a:spcAft>
              <a:buClr>
                <a:srgbClr val="404040"/>
              </a:buClr>
              <a:buSzPct val="100000"/>
              <a:buFont typeface="Arial"/>
              <a:buNone/>
            </a:pPr>
            <a:r>
              <a:rPr lang="en-US" sz="3300" b="0" i="0" u="none" strike="noStrike" cap="none">
                <a:solidFill>
                  <a:srgbClr val="404040"/>
                </a:solidFill>
                <a:latin typeface="Libre Franklin"/>
                <a:ea typeface="Libre Franklin"/>
                <a:cs typeface="Libre Franklin"/>
                <a:sym typeface="Libre Franklin"/>
              </a:rPr>
              <a:t>Objectives</a:t>
            </a:r>
            <a:r>
              <a:rPr lang="en-US" sz="1700" b="0" i="0" u="none" strike="noStrike" cap="none">
                <a:solidFill>
                  <a:srgbClr val="404040"/>
                </a:solidFill>
                <a:latin typeface="Libre Franklin"/>
                <a:ea typeface="Libre Franklin"/>
                <a:cs typeface="Libre Franklin"/>
                <a:sym typeface="Libre Franklin"/>
              </a:rPr>
              <a:t>:</a:t>
            </a:r>
            <a:endParaRPr/>
          </a:p>
          <a:p>
            <a:pPr marL="307440" marR="0" lvl="0" indent="-307440" algn="l" rtl="0">
              <a:lnSpc>
                <a:spcPct val="110000"/>
              </a:lnSpc>
              <a:spcBef>
                <a:spcPts val="1080"/>
              </a:spcBef>
              <a:spcAft>
                <a:spcPts val="0"/>
              </a:spcAft>
              <a:buClr>
                <a:srgbClr val="1CADE4"/>
              </a:buClr>
              <a:buSzPct val="92000"/>
              <a:buFont typeface="Noto Sans Symbols"/>
              <a:buChar char="◼"/>
            </a:pPr>
            <a:r>
              <a:rPr lang="en-US" sz="2400" b="0" i="0" u="none" strike="noStrike" cap="none">
                <a:solidFill>
                  <a:srgbClr val="404040"/>
                </a:solidFill>
                <a:latin typeface="Libre Franklin"/>
                <a:ea typeface="Libre Franklin"/>
                <a:cs typeface="Libre Franklin"/>
                <a:sym typeface="Libre Franklin"/>
              </a:rPr>
              <a:t>Develop a keylogger program that utilizes the pynput library to capture key strokes.</a:t>
            </a:r>
            <a:endParaRPr/>
          </a:p>
          <a:p>
            <a:pPr marL="307440" marR="0" lvl="0" indent="-307440" algn="l" rtl="0">
              <a:lnSpc>
                <a:spcPct val="110000"/>
              </a:lnSpc>
              <a:spcBef>
                <a:spcPts val="1080"/>
              </a:spcBef>
              <a:spcAft>
                <a:spcPts val="0"/>
              </a:spcAft>
              <a:buClr>
                <a:srgbClr val="1CADE4"/>
              </a:buClr>
              <a:buSzPct val="92000"/>
              <a:buFont typeface="Noto Sans Symbols"/>
              <a:buChar char="◼"/>
            </a:pPr>
            <a:r>
              <a:rPr lang="en-US" sz="2400" b="0" i="0" u="none" strike="noStrike" cap="none">
                <a:solidFill>
                  <a:srgbClr val="404040"/>
                </a:solidFill>
                <a:latin typeface="Libre Franklin"/>
                <a:ea typeface="Libre Franklin"/>
                <a:cs typeface="Libre Franklin"/>
                <a:sym typeface="Libre Franklin"/>
              </a:rPr>
              <a:t>Implement a GUI version of the keylogger to provide user-friendly interaction.</a:t>
            </a:r>
            <a:endParaRPr/>
          </a:p>
          <a:p>
            <a:pPr marL="307440" marR="0" lvl="0" indent="-307440" algn="l" rtl="0">
              <a:lnSpc>
                <a:spcPct val="110000"/>
              </a:lnSpc>
              <a:spcBef>
                <a:spcPts val="1080"/>
              </a:spcBef>
              <a:spcAft>
                <a:spcPts val="0"/>
              </a:spcAft>
              <a:buClr>
                <a:srgbClr val="1CADE4"/>
              </a:buClr>
              <a:buSzPct val="92000"/>
              <a:buFont typeface="Noto Sans Symbols"/>
              <a:buChar char="◼"/>
            </a:pPr>
            <a:r>
              <a:rPr lang="en-US" sz="2400" b="0" i="0" u="none" strike="noStrike" cap="none">
                <a:solidFill>
                  <a:srgbClr val="404040"/>
                </a:solidFill>
                <a:latin typeface="Libre Franklin"/>
                <a:ea typeface="Libre Franklin"/>
                <a:cs typeface="Libre Franklin"/>
                <a:sym typeface="Libre Franklin"/>
              </a:rPr>
              <a:t>Create a command-line version of the keylogger for a streamlined and efficient logging process.</a:t>
            </a:r>
            <a:endParaRPr/>
          </a:p>
          <a:p>
            <a:pPr marL="307440" marR="0" lvl="0" indent="-307440" algn="l" rtl="0">
              <a:lnSpc>
                <a:spcPct val="110000"/>
              </a:lnSpc>
              <a:spcBef>
                <a:spcPts val="1080"/>
              </a:spcBef>
              <a:spcAft>
                <a:spcPts val="0"/>
              </a:spcAft>
              <a:buClr>
                <a:srgbClr val="1CADE4"/>
              </a:buClr>
              <a:buSzPct val="92000"/>
              <a:buFont typeface="Noto Sans Symbols"/>
              <a:buChar char="◼"/>
            </a:pPr>
            <a:r>
              <a:rPr lang="en-US" sz="2400" b="0" i="0" u="none" strike="noStrike" cap="none">
                <a:solidFill>
                  <a:srgbClr val="404040"/>
                </a:solidFill>
                <a:latin typeface="Libre Franklin"/>
                <a:ea typeface="Libre Franklin"/>
                <a:cs typeface="Libre Franklin"/>
                <a:sym typeface="Libre Franklin"/>
              </a:rPr>
              <a:t>Store the captured key strokes in a log file for further analysis or monitoring purposes.</a:t>
            </a:r>
            <a:endParaRPr/>
          </a:p>
          <a:p>
            <a:pPr marL="307440" marR="0" lvl="0" indent="-307440" algn="l" rtl="0">
              <a:lnSpc>
                <a:spcPct val="110000"/>
              </a:lnSpc>
              <a:spcBef>
                <a:spcPts val="1080"/>
              </a:spcBef>
              <a:spcAft>
                <a:spcPts val="0"/>
              </a:spcAft>
              <a:buClr>
                <a:srgbClr val="1CADE4"/>
              </a:buClr>
              <a:buSzPct val="92000"/>
              <a:buFont typeface="Noto Sans Symbols"/>
              <a:buChar char="◼"/>
            </a:pPr>
            <a:r>
              <a:rPr lang="en-US" sz="2400" b="0" i="0" u="none" strike="noStrike" cap="none">
                <a:solidFill>
                  <a:srgbClr val="404040"/>
                </a:solidFill>
                <a:latin typeface="Libre Franklin"/>
                <a:ea typeface="Libre Franklin"/>
                <a:cs typeface="Libre Franklin"/>
                <a:sym typeface="Libre Franklin"/>
              </a:rPr>
              <a:t>Ensure the keylogger operates stealthily, without interfering with the user's normal computer usage.</a:t>
            </a:r>
            <a:endParaRPr/>
          </a:p>
          <a:p>
            <a:pPr marL="307440" marR="0" lvl="0" indent="-307440" algn="l" rtl="0">
              <a:lnSpc>
                <a:spcPct val="110000"/>
              </a:lnSpc>
              <a:spcBef>
                <a:spcPts val="1080"/>
              </a:spcBef>
              <a:spcAft>
                <a:spcPts val="0"/>
              </a:spcAft>
              <a:buClr>
                <a:srgbClr val="1CADE4"/>
              </a:buClr>
              <a:buSzPct val="92000"/>
              <a:buFont typeface="Noto Sans Symbols"/>
              <a:buChar char="◼"/>
            </a:pPr>
            <a:r>
              <a:rPr lang="en-US" sz="2400" b="0" i="0" u="none" strike="noStrike" cap="none">
                <a:solidFill>
                  <a:srgbClr val="404040"/>
                </a:solidFill>
                <a:latin typeface="Libre Franklin"/>
                <a:ea typeface="Libre Franklin"/>
                <a:cs typeface="Libre Franklin"/>
                <a:sym typeface="Libre Franklin"/>
              </a:rPr>
              <a:t>Provide options to start and stop the keylogger based on user preference.</a:t>
            </a:r>
            <a:endParaRPr/>
          </a:p>
          <a:p>
            <a:pPr marL="307440" marR="0" lvl="0" indent="-307440" algn="l" rtl="0">
              <a:lnSpc>
                <a:spcPct val="110000"/>
              </a:lnSpc>
              <a:spcBef>
                <a:spcPts val="1080"/>
              </a:spcBef>
              <a:spcAft>
                <a:spcPts val="0"/>
              </a:spcAft>
              <a:buClr>
                <a:srgbClr val="1CADE4"/>
              </a:buClr>
              <a:buSzPct val="92000"/>
              <a:buFont typeface="Noto Sans Symbols"/>
              <a:buChar char="◼"/>
            </a:pPr>
            <a:r>
              <a:rPr lang="en-US" sz="2400" b="0" i="0" u="none" strike="noStrike" cap="none">
                <a:solidFill>
                  <a:srgbClr val="404040"/>
                </a:solidFill>
                <a:latin typeface="Libre Franklin"/>
                <a:ea typeface="Libre Franklin"/>
                <a:cs typeface="Libre Franklin"/>
                <a:sym typeface="Libre Franklin"/>
              </a:rPr>
              <a:t>Demonstrate the functionality and effectiveness of the keylogger through testing and validation.</a:t>
            </a:r>
            <a:endParaRPr/>
          </a:p>
          <a:p>
            <a:pPr marL="228600" marR="0" lvl="0" indent="0" algn="l" rtl="0">
              <a:lnSpc>
                <a:spcPct val="110000"/>
              </a:lnSpc>
              <a:spcBef>
                <a:spcPts val="941"/>
              </a:spcBef>
              <a:spcAft>
                <a:spcPts val="0"/>
              </a:spcAft>
              <a:buClr>
                <a:schemeClr val="dk1"/>
              </a:buClr>
              <a:buSzPct val="100000"/>
              <a:buFont typeface="Arial"/>
              <a:buNone/>
            </a:pPr>
            <a:endParaRPr sz="1700" b="0" i="0" u="none" strike="noStrike" cap="none">
              <a:solidFill>
                <a:srgbClr val="404040"/>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idx="4294967295"/>
          </p:nvPr>
        </p:nvSpPr>
        <p:spPr>
          <a:xfrm>
            <a:off x="581040" y="70200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WHO ARE THE END USERS OF THIS PROJECT?</a:t>
            </a:r>
            <a:endParaRPr sz="2800" b="0" i="0" u="none" strike="noStrike" cap="none">
              <a:solidFill>
                <a:srgbClr val="000000"/>
              </a:solidFill>
              <a:latin typeface="Libre Franklin"/>
              <a:ea typeface="Libre Franklin"/>
              <a:cs typeface="Libre Franklin"/>
              <a:sym typeface="Libre Franklin"/>
            </a:endParaRPr>
          </a:p>
        </p:txBody>
      </p:sp>
      <p:sp>
        <p:nvSpPr>
          <p:cNvPr id="205" name="Google Shape;205;p32"/>
          <p:cNvSpPr txBox="1">
            <a:spLocks noGrp="1"/>
          </p:cNvSpPr>
          <p:nvPr>
            <p:ph type="body" idx="4294967295"/>
          </p:nvPr>
        </p:nvSpPr>
        <p:spPr>
          <a:xfrm>
            <a:off x="581040" y="2340720"/>
            <a:ext cx="11029320" cy="3634200"/>
          </a:xfrm>
          <a:prstGeom prst="rect">
            <a:avLst/>
          </a:prstGeom>
          <a:noFill/>
          <a:ln>
            <a:noFill/>
          </a:ln>
        </p:spPr>
        <p:txBody>
          <a:bodyPr spcFirstLastPara="1" wrap="square" lIns="91425" tIns="45700" rIns="91425" bIns="45700" anchor="ctr" anchorCtr="0">
            <a:normAutofit/>
          </a:bodyPr>
          <a:lstStyle/>
          <a:p>
            <a:pPr marL="228600" marR="0" lvl="0" indent="0" algn="l" rtl="0">
              <a:lnSpc>
                <a:spcPct val="110000"/>
              </a:lnSpc>
              <a:spcBef>
                <a:spcPts val="0"/>
              </a:spcBef>
              <a:spcAft>
                <a:spcPts val="0"/>
              </a:spcAft>
              <a:buClr>
                <a:srgbClr val="404040"/>
              </a:buClr>
              <a:buSzPts val="2800"/>
              <a:buFont typeface="Arial"/>
              <a:buNone/>
            </a:pPr>
            <a:r>
              <a:rPr lang="en-US" sz="2800" b="0" i="0" u="none" strike="noStrike" cap="none">
                <a:solidFill>
                  <a:srgbClr val="404040"/>
                </a:solidFill>
                <a:latin typeface="Libre Franklin"/>
                <a:ea typeface="Libre Franklin"/>
                <a:cs typeface="Libre Franklin"/>
                <a:sym typeface="Libre Franklin"/>
              </a:rPr>
              <a:t>Target Audience</a:t>
            </a:r>
            <a:r>
              <a:rPr lang="en-US" sz="1700" b="0" i="0" u="none" strike="noStrike" cap="none">
                <a:solidFill>
                  <a:srgbClr val="404040"/>
                </a:solidFill>
                <a:latin typeface="Libre Franklin"/>
                <a:ea typeface="Libre Franklin"/>
                <a:cs typeface="Libre Franklin"/>
                <a:sym typeface="Libre Franklin"/>
              </a:rPr>
              <a:t>:</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The target audience for the Keylogger - Capturing Key Strokes project can vary depending on the specific use case and intended application. The potential end users can include:</a:t>
            </a:r>
            <a:endParaRPr/>
          </a:p>
          <a:p>
            <a:pPr marL="306000" marR="0" lvl="0" indent="-306000" algn="l" rtl="0">
              <a:lnSpc>
                <a:spcPct val="110000"/>
              </a:lnSpc>
              <a:spcBef>
                <a:spcPts val="1040"/>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System Administrators: System administrators can utilize the keylogger as a security tool to monitor user activities on company systems and identify any unauthorized access or suspicious behavior. It can help them detect potential security breaches and take appropriate measures to safeguard sensitive information</a:t>
            </a:r>
            <a:r>
              <a:rPr lang="en-US" sz="2200" b="0" i="0" u="none" strike="noStrike" cap="none">
                <a:solidFill>
                  <a:srgbClr val="404040"/>
                </a:solidFill>
                <a:latin typeface="Libre Franklin"/>
                <a:ea typeface="Libre Franklin"/>
                <a:cs typeface="Libre Franklin"/>
                <a:sym typeface="Libre Franklin"/>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idx="4294967295"/>
          </p:nvPr>
        </p:nvSpPr>
        <p:spPr>
          <a:xfrm>
            <a:off x="581040" y="70200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WHO ARE THE END USERS OF THIS PROJECT?</a:t>
            </a:r>
            <a:endParaRPr sz="2800" b="0" i="0" u="none" strike="noStrike" cap="none">
              <a:solidFill>
                <a:srgbClr val="000000"/>
              </a:solidFill>
              <a:latin typeface="Libre Franklin"/>
              <a:ea typeface="Libre Franklin"/>
              <a:cs typeface="Libre Franklin"/>
              <a:sym typeface="Libre Franklin"/>
            </a:endParaRPr>
          </a:p>
        </p:txBody>
      </p:sp>
      <p:sp>
        <p:nvSpPr>
          <p:cNvPr id="211" name="Google Shape;211;p33"/>
          <p:cNvSpPr txBox="1">
            <a:spLocks noGrp="1"/>
          </p:cNvSpPr>
          <p:nvPr>
            <p:ph type="body" idx="4294967295"/>
          </p:nvPr>
        </p:nvSpPr>
        <p:spPr>
          <a:xfrm>
            <a:off x="581040" y="2340720"/>
            <a:ext cx="11029320" cy="3634200"/>
          </a:xfrm>
          <a:prstGeom prst="rect">
            <a:avLst/>
          </a:prstGeom>
          <a:noFill/>
          <a:ln>
            <a:noFill/>
          </a:ln>
        </p:spPr>
        <p:txBody>
          <a:bodyPr spcFirstLastPara="1" wrap="square" lIns="91425" tIns="45700" rIns="91425" bIns="45700" anchor="ctr" anchorCtr="0">
            <a:normAutofit/>
          </a:bodyPr>
          <a:lstStyle/>
          <a:p>
            <a:pPr marL="306000" marR="0" lvl="0" indent="-306000" algn="l" rtl="0">
              <a:lnSpc>
                <a:spcPct val="110000"/>
              </a:lnSpc>
              <a:spcBef>
                <a:spcPts val="0"/>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Parents or Guardians: Parents or guardians can use the keylogger as a means to monitor their children's online activities and ensure their safety. By capturing key strokes, they can have insights into their child's online interactions, identify any potential risks or inappropriate behavior, and take necessary actions to protect their well-being.</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Researchers: Researchers studying typing behavior, human-computer interaction, or related fields can benefit from the keylogger by collecting data on keystrokes and analyzing patterns. This data can provide valuable insights into user behavior, typing speed, errors, and other factors, contributing to the advancement of research in these domains.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idx="4294967295"/>
          </p:nvPr>
        </p:nvSpPr>
        <p:spPr>
          <a:xfrm>
            <a:off x="581040" y="70200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WHO ARE THE END USERS OF THIS PROJECT?</a:t>
            </a:r>
            <a:endParaRPr sz="2800" b="0" i="0" u="none" strike="noStrike" cap="none">
              <a:solidFill>
                <a:srgbClr val="000000"/>
              </a:solidFill>
              <a:latin typeface="Libre Franklin"/>
              <a:ea typeface="Libre Franklin"/>
              <a:cs typeface="Libre Franklin"/>
              <a:sym typeface="Libre Franklin"/>
            </a:endParaRPr>
          </a:p>
        </p:txBody>
      </p:sp>
      <p:sp>
        <p:nvSpPr>
          <p:cNvPr id="217" name="Google Shape;217;p34"/>
          <p:cNvSpPr txBox="1">
            <a:spLocks noGrp="1"/>
          </p:cNvSpPr>
          <p:nvPr>
            <p:ph type="body" idx="4294967295"/>
          </p:nvPr>
        </p:nvSpPr>
        <p:spPr>
          <a:xfrm>
            <a:off x="581040" y="2340720"/>
            <a:ext cx="11029320" cy="3634200"/>
          </a:xfrm>
          <a:prstGeom prst="rect">
            <a:avLst/>
          </a:prstGeom>
          <a:noFill/>
          <a:ln>
            <a:noFill/>
          </a:ln>
        </p:spPr>
        <p:txBody>
          <a:bodyPr spcFirstLastPara="1" wrap="square" lIns="91425" tIns="45700" rIns="91425" bIns="45700" anchor="ctr" anchorCtr="0">
            <a:normAutofit/>
          </a:bodyPr>
          <a:lstStyle/>
          <a:p>
            <a:pPr marL="228600" marR="0" lvl="0" indent="0" algn="l" rtl="0">
              <a:lnSpc>
                <a:spcPct val="110000"/>
              </a:lnSpc>
              <a:spcBef>
                <a:spcPts val="0"/>
              </a:spcBef>
              <a:spcAft>
                <a:spcPts val="0"/>
              </a:spcAft>
              <a:buClr>
                <a:srgbClr val="404040"/>
              </a:buClr>
              <a:buSzPts val="2800"/>
              <a:buFont typeface="Arial"/>
              <a:buNone/>
            </a:pPr>
            <a:r>
              <a:rPr lang="en-US" sz="2800" b="0" i="0" u="none" strike="noStrike" cap="none">
                <a:solidFill>
                  <a:srgbClr val="404040"/>
                </a:solidFill>
                <a:latin typeface="Libre Franklin"/>
                <a:ea typeface="Libre Franklin"/>
                <a:cs typeface="Libre Franklin"/>
                <a:sym typeface="Libre Franklin"/>
              </a:rPr>
              <a:t>Characteristics and Needs</a:t>
            </a:r>
            <a:r>
              <a:rPr lang="en-US" sz="2000" b="0" i="0" u="none" strike="noStrike" cap="none">
                <a:solidFill>
                  <a:srgbClr val="404040"/>
                </a:solidFill>
                <a:latin typeface="Libre Franklin"/>
                <a:ea typeface="Libre Franklin"/>
                <a:cs typeface="Libre Franklin"/>
                <a:sym typeface="Libre Franklin"/>
              </a:rPr>
              <a:t>:</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The end users of the project have specific characteristics and needs, including:</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Monitoring: The keylogger enables them to monitor and track key strokes made by individuals using a computer system.</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Anonymity: End users require a discreet and unobtrusive keylogger that operates silently in the background without the user's knowledge.</a:t>
            </a:r>
            <a:endParaRPr/>
          </a:p>
          <a:p>
            <a:pPr marL="306000" marR="0" lvl="0" indent="-306000" algn="l" rtl="0">
              <a:lnSpc>
                <a:spcPct val="110000"/>
              </a:lnSpc>
              <a:spcBef>
                <a:spcPts val="1001"/>
              </a:spcBef>
              <a:spcAft>
                <a:spcPts val="0"/>
              </a:spcAft>
              <a:buClr>
                <a:srgbClr val="1CADE4"/>
              </a:buClr>
              <a:buSzPts val="1840"/>
              <a:buFont typeface="Noto Sans Symbols"/>
              <a:buChar char="◼"/>
            </a:pPr>
            <a:r>
              <a:rPr lang="en-US" sz="2000" b="0" i="0" u="none" strike="noStrike" cap="none">
                <a:solidFill>
                  <a:srgbClr val="404040"/>
                </a:solidFill>
                <a:latin typeface="Libre Franklin"/>
                <a:ea typeface="Libre Franklin"/>
                <a:cs typeface="Libre Franklin"/>
                <a:sym typeface="Libre Franklin"/>
              </a:rPr>
              <a:t>Flexibility: The solution should be customizable to fit the specific requirements of different users, allowing them to start or stop the keylogger as needed.</a:t>
            </a:r>
            <a:endParaRPr/>
          </a:p>
          <a:p>
            <a:pPr marL="228600" marR="0" lvl="0" indent="0" algn="l" rtl="0">
              <a:lnSpc>
                <a:spcPct val="110000"/>
              </a:lnSpc>
              <a:spcBef>
                <a:spcPts val="1001"/>
              </a:spcBef>
              <a:spcAft>
                <a:spcPts val="0"/>
              </a:spcAft>
              <a:buClr>
                <a:schemeClr val="dk1"/>
              </a:buClr>
              <a:buSzPts val="2000"/>
              <a:buFont typeface="Arial"/>
              <a:buNone/>
            </a:pPr>
            <a:endParaRPr sz="2000" b="0" i="0" u="none" strike="noStrike" cap="none">
              <a:solidFill>
                <a:srgbClr val="404040"/>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idx="4294967295"/>
          </p:nvPr>
        </p:nvSpPr>
        <p:spPr>
          <a:xfrm>
            <a:off x="581040" y="702000"/>
            <a:ext cx="11029320" cy="118836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04040"/>
              </a:buClr>
              <a:buSzPts val="2800"/>
              <a:buFont typeface="Franklin Gothic"/>
              <a:buNone/>
            </a:pPr>
            <a:r>
              <a:rPr lang="en-US" sz="2800" b="0" i="0" u="none" strike="noStrike" cap="none">
                <a:solidFill>
                  <a:srgbClr val="404040"/>
                </a:solidFill>
                <a:latin typeface="Franklin Gothic"/>
                <a:ea typeface="Franklin Gothic"/>
                <a:cs typeface="Franklin Gothic"/>
                <a:sym typeface="Franklin Gothic"/>
              </a:rPr>
              <a:t>WHO ARE THE END USERS OF THIS PROJECT?</a:t>
            </a:r>
            <a:endParaRPr sz="2800" b="0" i="0" u="none" strike="noStrike" cap="none">
              <a:solidFill>
                <a:srgbClr val="000000"/>
              </a:solidFill>
              <a:latin typeface="Libre Franklin"/>
              <a:ea typeface="Libre Franklin"/>
              <a:cs typeface="Libre Franklin"/>
              <a:sym typeface="Libre Franklin"/>
            </a:endParaRPr>
          </a:p>
        </p:txBody>
      </p:sp>
      <p:sp>
        <p:nvSpPr>
          <p:cNvPr id="223" name="Google Shape;223;p35"/>
          <p:cNvSpPr txBox="1">
            <a:spLocks noGrp="1"/>
          </p:cNvSpPr>
          <p:nvPr>
            <p:ph type="body" idx="4294967295"/>
          </p:nvPr>
        </p:nvSpPr>
        <p:spPr>
          <a:xfrm>
            <a:off x="581040" y="2340720"/>
            <a:ext cx="11029320" cy="3634200"/>
          </a:xfrm>
          <a:prstGeom prst="rect">
            <a:avLst/>
          </a:prstGeom>
          <a:noFill/>
          <a:ln>
            <a:noFill/>
          </a:ln>
        </p:spPr>
        <p:txBody>
          <a:bodyPr spcFirstLastPara="1" wrap="square" lIns="91425" tIns="45700" rIns="91425" bIns="45700" anchor="ctr" anchorCtr="0">
            <a:normAutofit fontScale="68000"/>
          </a:bodyPr>
          <a:lstStyle/>
          <a:p>
            <a:pPr marL="228600" marR="0" lvl="0" indent="0" algn="l" rtl="0">
              <a:lnSpc>
                <a:spcPct val="110000"/>
              </a:lnSpc>
              <a:spcBef>
                <a:spcPts val="0"/>
              </a:spcBef>
              <a:spcAft>
                <a:spcPts val="0"/>
              </a:spcAft>
              <a:buClr>
                <a:srgbClr val="404040"/>
              </a:buClr>
              <a:buSzPct val="100000"/>
              <a:buFont typeface="Arial"/>
              <a:buNone/>
            </a:pPr>
            <a:r>
              <a:rPr lang="en-US" sz="4000" b="0" i="0" u="none" strike="noStrike" cap="none">
                <a:solidFill>
                  <a:srgbClr val="404040"/>
                </a:solidFill>
                <a:latin typeface="Libre Franklin"/>
                <a:ea typeface="Libre Franklin"/>
                <a:cs typeface="Libre Franklin"/>
                <a:sym typeface="Libre Franklin"/>
              </a:rPr>
              <a:t>Benefits of the Solution</a:t>
            </a:r>
            <a:r>
              <a:rPr lang="en-US" sz="2800" b="0" i="0" u="none" strike="noStrike" cap="none">
                <a:solidFill>
                  <a:srgbClr val="404040"/>
                </a:solidFill>
                <a:latin typeface="Libre Franklin"/>
                <a:ea typeface="Libre Franklin"/>
                <a:cs typeface="Libre Franklin"/>
                <a:sym typeface="Libre Franklin"/>
              </a:rPr>
              <a:t>:</a:t>
            </a:r>
            <a:endParaRPr/>
          </a:p>
          <a:p>
            <a:pPr marL="297000" marR="0" lvl="0" indent="-297000" algn="l" rtl="0">
              <a:lnSpc>
                <a:spcPct val="110000"/>
              </a:lnSpc>
              <a:spcBef>
                <a:spcPts val="1162"/>
              </a:spcBef>
              <a:spcAft>
                <a:spcPts val="0"/>
              </a:spcAft>
              <a:buClr>
                <a:srgbClr val="1CADE4"/>
              </a:buClr>
              <a:buSzPct val="92000"/>
              <a:buFont typeface="Noto Sans Symbols"/>
              <a:buChar char="◼"/>
            </a:pPr>
            <a:r>
              <a:rPr lang="en-US" sz="2800" b="0" i="0" u="none" strike="noStrike" cap="none">
                <a:solidFill>
                  <a:srgbClr val="404040"/>
                </a:solidFill>
                <a:latin typeface="Libre Franklin"/>
                <a:ea typeface="Libre Franklin"/>
                <a:cs typeface="Libre Franklin"/>
                <a:sym typeface="Libre Franklin"/>
              </a:rPr>
              <a:t>The end users can benefit from the keylogger solution in several ways:</a:t>
            </a:r>
            <a:endParaRPr/>
          </a:p>
          <a:p>
            <a:pPr marL="297000" marR="0" lvl="0" indent="-297000" algn="l" rtl="0">
              <a:lnSpc>
                <a:spcPct val="110000"/>
              </a:lnSpc>
              <a:spcBef>
                <a:spcPts val="1162"/>
              </a:spcBef>
              <a:spcAft>
                <a:spcPts val="0"/>
              </a:spcAft>
              <a:buClr>
                <a:srgbClr val="1CADE4"/>
              </a:buClr>
              <a:buSzPct val="92000"/>
              <a:buFont typeface="Noto Sans Symbols"/>
              <a:buChar char="◼"/>
            </a:pPr>
            <a:r>
              <a:rPr lang="en-US" sz="2800" b="0" i="0" u="none" strike="noStrike" cap="none">
                <a:solidFill>
                  <a:srgbClr val="404040"/>
                </a:solidFill>
                <a:latin typeface="Libre Franklin"/>
                <a:ea typeface="Libre Franklin"/>
                <a:cs typeface="Libre Franklin"/>
                <a:sym typeface="Libre Franklin"/>
              </a:rPr>
              <a:t>Enhanced Security: By capturing key strokes, the solution helps identify any unauthorized or suspicious activities, enabling system administrators to strengthen security measures and protect sensitive data.</a:t>
            </a:r>
            <a:endParaRPr/>
          </a:p>
          <a:p>
            <a:pPr marL="297000" marR="0" lvl="0" indent="-297000" algn="l" rtl="0">
              <a:lnSpc>
                <a:spcPct val="110000"/>
              </a:lnSpc>
              <a:spcBef>
                <a:spcPts val="1162"/>
              </a:spcBef>
              <a:spcAft>
                <a:spcPts val="0"/>
              </a:spcAft>
              <a:buClr>
                <a:srgbClr val="1CADE4"/>
              </a:buClr>
              <a:buSzPct val="92000"/>
              <a:buFont typeface="Noto Sans Symbols"/>
              <a:buChar char="◼"/>
            </a:pPr>
            <a:r>
              <a:rPr lang="en-US" sz="2800" b="0" i="0" u="none" strike="noStrike" cap="none">
                <a:solidFill>
                  <a:srgbClr val="404040"/>
                </a:solidFill>
                <a:latin typeface="Libre Franklin"/>
                <a:ea typeface="Libre Franklin"/>
                <a:cs typeface="Libre Franklin"/>
                <a:sym typeface="Libre Franklin"/>
              </a:rPr>
              <a:t>Parental Control: Parents or guardians can use the keylogger to ensure their child's online safety, identify potential risks, and guide them towards responsible digital behavior.</a:t>
            </a:r>
            <a:endParaRPr/>
          </a:p>
          <a:p>
            <a:pPr marL="297000" marR="0" lvl="0" indent="-297000" algn="l" rtl="0">
              <a:lnSpc>
                <a:spcPct val="110000"/>
              </a:lnSpc>
              <a:spcBef>
                <a:spcPts val="1162"/>
              </a:spcBef>
              <a:spcAft>
                <a:spcPts val="0"/>
              </a:spcAft>
              <a:buClr>
                <a:srgbClr val="1CADE4"/>
              </a:buClr>
              <a:buSzPct val="92000"/>
              <a:buFont typeface="Noto Sans Symbols"/>
              <a:buChar char="◼"/>
            </a:pPr>
            <a:r>
              <a:rPr lang="en-US" sz="2800" b="0" i="0" u="none" strike="noStrike" cap="none">
                <a:solidFill>
                  <a:srgbClr val="404040"/>
                </a:solidFill>
                <a:latin typeface="Libre Franklin"/>
                <a:ea typeface="Libre Franklin"/>
                <a:cs typeface="Libre Franklin"/>
                <a:sym typeface="Libre Franklin"/>
              </a:rPr>
              <a:t>Research Insights: Researchers can gather valuable data on typing behavior, keystroke patterns, and other metrics, contributing to their studies and advancing knowledge in relevant fields.</a:t>
            </a:r>
            <a:endParaRPr/>
          </a:p>
          <a:p>
            <a:pPr marL="228600" marR="0" lvl="0" indent="0" algn="l" rtl="0">
              <a:lnSpc>
                <a:spcPct val="110000"/>
              </a:lnSpc>
              <a:spcBef>
                <a:spcPts val="1001"/>
              </a:spcBef>
              <a:spcAft>
                <a:spcPts val="0"/>
              </a:spcAft>
              <a:buClr>
                <a:schemeClr val="dk1"/>
              </a:buClr>
              <a:buSzPct val="100000"/>
              <a:buFont typeface="Arial"/>
              <a:buNone/>
            </a:pPr>
            <a:endParaRPr sz="2000" b="0" i="0" u="none" strike="noStrike" cap="none">
              <a:solidFill>
                <a:srgbClr val="404040"/>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1915</Words>
  <Application>Microsoft Office PowerPoint</Application>
  <PresentationFormat>Widescreen</PresentationFormat>
  <Paragraphs>130</Paragraphs>
  <Slides>25</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Libre Franklin</vt:lpstr>
      <vt:lpstr>Noto Sans Symbols</vt:lpstr>
      <vt:lpstr>CIDFont+F4</vt:lpstr>
      <vt:lpstr>Franklin Gothic</vt:lpstr>
      <vt:lpstr>Times New Roman</vt:lpstr>
      <vt:lpstr>Arial</vt:lpstr>
      <vt:lpstr>DividendVTI</vt:lpstr>
      <vt:lpstr>DividendVTI</vt:lpstr>
      <vt:lpstr>STUDENT DETAILS</vt:lpstr>
      <vt:lpstr>PROJECT TITLE/PROBLEM STATEMENT </vt:lpstr>
      <vt:lpstr>AGENDA</vt:lpstr>
      <vt:lpstr>PROJECT  OVERVIEW</vt:lpstr>
      <vt:lpstr>PROJECT  OVERVIEW</vt:lpstr>
      <vt:lpstr>WHO ARE THE END USERS OF THIS PROJECT?</vt:lpstr>
      <vt:lpstr>WHO ARE THE END USERS OF THIS PROJECT?</vt:lpstr>
      <vt:lpstr>WHO ARE THE END USERS OF THIS PROJECT?</vt:lpstr>
      <vt:lpstr>WHO ARE THE END USERS OF THIS PROJECT?</vt:lpstr>
      <vt:lpstr> YOUR SOLUTION AND ITS VALUE PROPOSITION</vt:lpstr>
      <vt:lpstr> YOUR SOLUTION AND ITS VALUE PROPOSITION</vt:lpstr>
      <vt:lpstr> YOUR SOLUTION AND ITS VALUE PROPOSITION</vt:lpstr>
      <vt:lpstr>HOW DID YOU CUSTOMIZE THE PROJECT AND MAKE IT YOUR OWN</vt:lpstr>
      <vt:lpstr>HOW DID YOU CUSTOMIZE THE PROJECT AND MAKE IT YOUR OWN</vt:lpstr>
      <vt:lpstr>HOW DID YOU CUSTOMIZE THE PROJECT AND MAKE IT YOUR OWN</vt:lpstr>
      <vt:lpstr>MODELLING</vt:lpstr>
      <vt:lpstr>MODELLING</vt:lpstr>
      <vt:lpstr>MODELLING</vt:lpstr>
      <vt:lpstr>MODELLING</vt:lpstr>
      <vt:lpstr>RESULTS (KEYLOGGER WITHOUT GUI SCREENSHOTS)</vt:lpstr>
      <vt:lpstr>RESULTS (KEYLOGGER INPUT SCREENSHOTS)</vt:lpstr>
      <vt:lpstr>RESULTS (KEYLOGGER WITH JSON SCREENSHOTS)</vt:lpstr>
      <vt:lpstr>RESULTS (KEYLOGGER WITH TXT SCREENSHOTS)</vt:lpstr>
      <vt:lpstr>LINKS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cp:lastModifiedBy>dib rou</cp:lastModifiedBy>
  <cp:revision>1</cp:revision>
  <dcterms:modified xsi:type="dcterms:W3CDTF">2023-07-23T10:32:51Z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2023-07-23T10:32:47Z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7f3693b0-e5df-4f58-bc01-13c6d6ad2b0a</vt:lpwstr>
  </property>
  <property fmtid="{D5CDD505-2E9C-101B-9397-08002B2CF9AE}" pid="7" name="MSIP_Label_defa4170-0d19-0005-0004-bc88714345d2_ActionId">
    <vt:lpwstr>cbb4f1cf-13d1-4f53-9ffc-ea6ca549b8ad</vt:lpwstr>
  </property>
  <property fmtid="{D5CDD505-2E9C-101B-9397-08002B2CF9AE}" pid="8" name="MSIP_Label_defa4170-0d19-0005-0004-bc88714345d2_ContentBits">
    <vt:lpwstr>0</vt:lpwstr>
  </property>
</Properties>
</file>