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CD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>
        <p:scale>
          <a:sx n="110" d="100"/>
          <a:sy n="110" d="100"/>
        </p:scale>
        <p:origin x="-3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BE783-5FB8-2B2A-C774-C25FF7415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DFA0FF-B88E-9671-6DC8-8324344BE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CA56D4-BA3E-D82D-D866-D637C9B8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A8BE-56BC-4FED-B8CD-59698E91A86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0C8AB7-9209-7779-E9FF-7CA670CE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49CF7-9DAC-E4A0-59C3-134CCC34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F24F-E4EB-4E80-9A2D-2CFBB8FCF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48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BA914-BB5E-B006-2954-9400056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772D78-3ED0-3BB1-084B-699E29C0E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11624-1D3B-9E63-B541-F6AD01CBC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A8BE-56BC-4FED-B8CD-59698E91A86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9BA96A-AD8B-34C6-C182-84923E13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B2775-539D-B33E-A87C-E8F72467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F24F-E4EB-4E80-9A2D-2CFBB8FCF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8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555DE6-C56C-7C22-6C84-0410463C4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7A76D-1B29-2AB9-4896-46E1EDBC1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4F01C-4712-EA8D-1861-5160DFF3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A8BE-56BC-4FED-B8CD-59698E91A86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C51CA-98A7-06AD-4123-3270D96B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BE5EF-E395-2191-54BC-FCF2C3DB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F24F-E4EB-4E80-9A2D-2CFBB8FCF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01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3A54B-BD79-6D19-556F-12E2BDC11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CCB914-3907-3C11-2EF4-F0C38015C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E401B9-2F90-BA66-20A6-5710EE02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A8BE-56BC-4FED-B8CD-59698E91A86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FD1F1-748B-F932-5F3E-75FE21F86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A9F68D-A030-7869-5BBB-1099E0DC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F24F-E4EB-4E80-9A2D-2CFBB8FCF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33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CA6BF-F4AE-0009-47E2-7CF13B54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6753F8-4603-2E79-C363-3A7331203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ED5A7-F838-2FB7-38BD-E6DC7617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A8BE-56BC-4FED-B8CD-59698E91A86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E1714-7741-649F-FB56-2D7613ED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2F11DB-C05A-E612-E662-95D7908D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F24F-E4EB-4E80-9A2D-2CFBB8FCF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93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D21BB-2517-8EFC-F4B8-42A21246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6F414-A840-B622-B912-080E8CA25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16C545-588F-23E8-A5E2-A1846D1C6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9DF084-1EED-A1A5-5A6F-70CCC3B0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A8BE-56BC-4FED-B8CD-59698E91A86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39FF24-271C-6523-7855-D5905A54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EB386E-0A49-83D2-10B6-B8351C8B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F24F-E4EB-4E80-9A2D-2CFBB8FCF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82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91631-C967-1CF1-0011-D7096A951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6F2E0B-74D6-147E-4876-964BCF38D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7C0172-E898-09B9-C779-17120A5DB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9B6E53-0046-795E-4150-F8B42D6AE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E6E1D7-B5DE-50E5-C2C1-2C399B772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0A90E3-22DE-7E68-BA06-5E1711D8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A8BE-56BC-4FED-B8CD-59698E91A86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27BB5F-C495-3B2F-FEB2-3ADD6B6B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2BEBEB-1F1D-723A-B250-D04E6AF8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F24F-E4EB-4E80-9A2D-2CFBB8FCF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56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9C37A-E86C-A77A-A1B5-BFB5DC17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23AB88-B37E-B0CD-D1A8-CC181793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A8BE-56BC-4FED-B8CD-59698E91A86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818CF0-B471-F50A-E76B-032B1E4E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BC41D1-4874-86D2-C78E-04C30E66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F24F-E4EB-4E80-9A2D-2CFBB8FCF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95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3FE445-E499-4709-7C26-10F5BF72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A8BE-56BC-4FED-B8CD-59698E91A86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CBDBA2-3C5D-5607-8ED4-B8486AE0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D2B05E-2924-EAD6-3A75-B2E88F89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F24F-E4EB-4E80-9A2D-2CFBB8FCF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85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73529-887B-C0C7-FB1E-AAEAB8B3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B77930-B560-4D2C-D03C-7323D83CC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F793C6-CCFE-4FEA-E940-1E2B3AE90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F650E1-C224-1A6E-256E-26F97198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A8BE-56BC-4FED-B8CD-59698E91A86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2941B8-583C-61C4-BC50-9E6831B67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7CFF8-E838-C518-4BF9-FDCA5A195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F24F-E4EB-4E80-9A2D-2CFBB8FCF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77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4A080-D926-E89A-8191-3E4726F3F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EFB8B6-492B-7127-E01A-8868141BC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13BDC0-5CDA-82B7-F5DF-4EFA86F7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E45BAE-1F6D-5AF1-ADA0-12B26E6E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A8BE-56BC-4FED-B8CD-59698E91A86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D53114-FC35-33C5-64BF-9E30155D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106704-EE0F-1D59-E8F1-8FF57F14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F24F-E4EB-4E80-9A2D-2CFBB8FCF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63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15011B-13CA-C313-C0F5-8A968D628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0FD5DC-0D7B-837B-421F-972A7C63D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655E9-DEA1-AB33-E3F5-040DE59BE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9A8BE-56BC-4FED-B8CD-59698E91A860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60984C-BABB-465E-7344-CCC723FED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9CB6E-3D96-15FA-5E05-268DD46E5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BF24F-E4EB-4E80-9A2D-2CFBB8FCF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66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8.xml"/><Relationship Id="rId7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2.xml"/><Relationship Id="rId7" Type="http://schemas.openxmlformats.org/officeDocument/2006/relationships/image" Target="../media/image8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8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6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15.png"/><Relationship Id="rId5" Type="http://schemas.openxmlformats.org/officeDocument/2006/relationships/tags" Target="../tags/tag20.xml"/><Relationship Id="rId10" Type="http://schemas.openxmlformats.org/officeDocument/2006/relationships/image" Target="../media/image14.png"/><Relationship Id="rId4" Type="http://schemas.openxmlformats.org/officeDocument/2006/relationships/tags" Target="../tags/tag19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4.xml"/><Relationship Id="rId7" Type="http://schemas.openxmlformats.org/officeDocument/2006/relationships/image" Target="../media/image4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5.xml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FDF4CC1-C4C6-D063-C063-09D7E50CAB90}"/>
              </a:ext>
            </a:extLst>
          </p:cNvPr>
          <p:cNvSpPr/>
          <p:nvPr/>
        </p:nvSpPr>
        <p:spPr>
          <a:xfrm>
            <a:off x="3858622" y="2286097"/>
            <a:ext cx="3490448" cy="2369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9018AE8-B27F-2262-5B06-857BC1D3D8FB}"/>
              </a:ext>
            </a:extLst>
          </p:cNvPr>
          <p:cNvCxnSpPr>
            <a:cxnSpLocks/>
          </p:cNvCxnSpPr>
          <p:nvPr/>
        </p:nvCxnSpPr>
        <p:spPr>
          <a:xfrm>
            <a:off x="3392129" y="3470945"/>
            <a:ext cx="527009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C36031F-C45D-8BDD-1633-96E49147B9AF}"/>
              </a:ext>
            </a:extLst>
          </p:cNvPr>
          <p:cNvCxnSpPr>
            <a:cxnSpLocks/>
          </p:cNvCxnSpPr>
          <p:nvPr/>
        </p:nvCxnSpPr>
        <p:spPr>
          <a:xfrm flipV="1">
            <a:off x="5603846" y="1465006"/>
            <a:ext cx="0" cy="36576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\documentclass{article}&#10;\usepackage{amsmath}&#10;\pagestyle{empty}&#10;\begin{document}&#10;&#10;\begin{displaymath}&#10;O&#10;\end{displaymath}&#10;&#10;\end{document}" title="IguanaTex Bitmap Display">
            <a:extLst>
              <a:ext uri="{FF2B5EF4-FFF2-40B4-BE49-F238E27FC236}">
                <a16:creationId xmlns:a16="http://schemas.microsoft.com/office/drawing/2014/main" id="{75CD8244-ADB0-A8E0-609F-FDEDF38C4F7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04" y="3555548"/>
            <a:ext cx="280381" cy="292571"/>
          </a:xfrm>
          <a:prstGeom prst="rect">
            <a:avLst/>
          </a:prstGeom>
        </p:spPr>
      </p:pic>
      <p:pic>
        <p:nvPicPr>
          <p:cNvPr id="18" name="그림 17" descr="\documentclass{article}&#10;\usepackage{amsmath}&#10;\pagestyle{empty}&#10;\begin{document}&#10;&#10;\begin{displaymath}&#10;a&#10;\end{displaymath}&#10;&#10;\end{document}" title="IguanaTex Bitmap Display">
            <a:extLst>
              <a:ext uri="{FF2B5EF4-FFF2-40B4-BE49-F238E27FC236}">
                <a16:creationId xmlns:a16="http://schemas.microsoft.com/office/drawing/2014/main" id="{C0D5AB43-48D7-C278-7D2F-9A6EA7F48B0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529" y="2695664"/>
            <a:ext cx="187733" cy="182857"/>
          </a:xfrm>
          <a:prstGeom prst="rect">
            <a:avLst/>
          </a:prstGeom>
        </p:spPr>
      </p:pic>
      <p:pic>
        <p:nvPicPr>
          <p:cNvPr id="20" name="그림 19" descr="\documentclass{article}&#10;\usepackage{amsmath}&#10;\pagestyle{empty}&#10;\begin{document}&#10;&#10;\begin{displaymath}&#10;b&#10;\end{displaymath}&#10;&#10;\end{document}" title="IguanaTex Bitmap Display">
            <a:extLst>
              <a:ext uri="{FF2B5EF4-FFF2-40B4-BE49-F238E27FC236}">
                <a16:creationId xmlns:a16="http://schemas.microsoft.com/office/drawing/2014/main" id="{3EDB0D0A-71A5-A4C3-3161-A57175DA674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47551"/>
            <a:ext cx="151162" cy="285257"/>
          </a:xfrm>
          <a:prstGeom prst="rect">
            <a:avLst/>
          </a:prstGeom>
        </p:spPr>
      </p:pic>
      <p:pic>
        <p:nvPicPr>
          <p:cNvPr id="22" name="그림 21" descr="\documentclass{article}&#10;\usepackage{amsmath}&#10;\pagestyle{empty}&#10;\begin{document}&#10;&#10;\begin{displaymath}&#10;x&#10;\end{displaymath}&#10;&#10;\end{document}" title="IguanaTex Bitmap Display">
            <a:extLst>
              <a:ext uri="{FF2B5EF4-FFF2-40B4-BE49-F238E27FC236}">
                <a16:creationId xmlns:a16="http://schemas.microsoft.com/office/drawing/2014/main" id="{4F3F8E76-D00F-4999-730E-D2F541FFF7F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419" y="3610404"/>
            <a:ext cx="204800" cy="182857"/>
          </a:xfrm>
          <a:prstGeom prst="rect">
            <a:avLst/>
          </a:prstGeom>
        </p:spPr>
      </p:pic>
      <p:pic>
        <p:nvPicPr>
          <p:cNvPr id="24" name="그림 23" descr="\documentclass{article}&#10;\usepackage{amsmath}&#10;\pagestyle{empty}&#10;\begin{document}&#10;&#10;\begin{displaymath}&#10;y&#10;\end{displaymath}&#10;&#10;\end{document}" title="IguanaTex Bitmap Display">
            <a:extLst>
              <a:ext uri="{FF2B5EF4-FFF2-40B4-BE49-F238E27FC236}">
                <a16:creationId xmlns:a16="http://schemas.microsoft.com/office/drawing/2014/main" id="{48AE937F-7E43-0606-3C3D-97B0D11748B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808" y="1297410"/>
            <a:ext cx="190171" cy="260876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EE8E555-091C-5498-EA20-4B65767C9578}"/>
              </a:ext>
            </a:extLst>
          </p:cNvPr>
          <p:cNvCxnSpPr/>
          <p:nvPr/>
        </p:nvCxnSpPr>
        <p:spPr>
          <a:xfrm>
            <a:off x="3858622" y="2064774"/>
            <a:ext cx="3490448" cy="0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B4BD07F-5C82-A1BE-E7F4-8E3CEEB203B2}"/>
              </a:ext>
            </a:extLst>
          </p:cNvPr>
          <p:cNvCxnSpPr/>
          <p:nvPr/>
        </p:nvCxnSpPr>
        <p:spPr>
          <a:xfrm>
            <a:off x="7629833" y="2286097"/>
            <a:ext cx="0" cy="2369695"/>
          </a:xfrm>
          <a:prstGeom prst="line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9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FDF4CC1-C4C6-D063-C063-09D7E50CAB90}"/>
              </a:ext>
            </a:extLst>
          </p:cNvPr>
          <p:cNvSpPr/>
          <p:nvPr/>
        </p:nvSpPr>
        <p:spPr>
          <a:xfrm>
            <a:off x="5121364" y="1746166"/>
            <a:ext cx="2759893" cy="23696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9018AE8-B27F-2262-5B06-857BC1D3D8FB}"/>
              </a:ext>
            </a:extLst>
          </p:cNvPr>
          <p:cNvCxnSpPr>
            <a:cxnSpLocks/>
          </p:cNvCxnSpPr>
          <p:nvPr/>
        </p:nvCxnSpPr>
        <p:spPr>
          <a:xfrm>
            <a:off x="5121364" y="4115861"/>
            <a:ext cx="3491413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C36031F-C45D-8BDD-1633-96E49147B9AF}"/>
              </a:ext>
            </a:extLst>
          </p:cNvPr>
          <p:cNvCxnSpPr>
            <a:cxnSpLocks/>
          </p:cNvCxnSpPr>
          <p:nvPr/>
        </p:nvCxnSpPr>
        <p:spPr>
          <a:xfrm flipH="1" flipV="1">
            <a:off x="5121363" y="1201783"/>
            <a:ext cx="1" cy="291407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\documentclass{article}&#10;\usepackage{amsmath}&#10;\pagestyle{empty}&#10;\begin{document}&#10;&#10;\begin{displaymath}&#10;O&#10;\end{displaymath}&#10;&#10;\end{document}" title="IguanaTex Bitmap Display">
            <a:extLst>
              <a:ext uri="{FF2B5EF4-FFF2-40B4-BE49-F238E27FC236}">
                <a16:creationId xmlns:a16="http://schemas.microsoft.com/office/drawing/2014/main" id="{75CD8244-ADB0-A8E0-609F-FDEDF38C4F7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112" y="4217398"/>
            <a:ext cx="280381" cy="292571"/>
          </a:xfrm>
          <a:prstGeom prst="rect">
            <a:avLst/>
          </a:prstGeom>
        </p:spPr>
      </p:pic>
      <p:pic>
        <p:nvPicPr>
          <p:cNvPr id="22" name="그림 21" descr="\documentclass{article}&#10;\usepackage{amsmath}&#10;\pagestyle{empty}&#10;\begin{document}&#10;&#10;\begin{displaymath}&#10;x&#10;\end{displaymath}&#10;&#10;\end{document}" title="IguanaTex Bitmap Display">
            <a:extLst>
              <a:ext uri="{FF2B5EF4-FFF2-40B4-BE49-F238E27FC236}">
                <a16:creationId xmlns:a16="http://schemas.microsoft.com/office/drawing/2014/main" id="{4F3F8E76-D00F-4999-730E-D2F541FFF7F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396" y="4293329"/>
            <a:ext cx="286248" cy="255578"/>
          </a:xfrm>
          <a:prstGeom prst="rect">
            <a:avLst/>
          </a:prstGeom>
        </p:spPr>
      </p:pic>
      <p:pic>
        <p:nvPicPr>
          <p:cNvPr id="24" name="그림 23" descr="\documentclass{article}&#10;\usepackage{amsmath}&#10;\pagestyle{empty}&#10;\begin{document}&#10;&#10;\begin{displaymath}&#10;y&#10;\end{displaymath}&#10;&#10;\end{document}" title="IguanaTex Bitmap Display">
            <a:extLst>
              <a:ext uri="{FF2B5EF4-FFF2-40B4-BE49-F238E27FC236}">
                <a16:creationId xmlns:a16="http://schemas.microsoft.com/office/drawing/2014/main" id="{48AE937F-7E43-0606-3C3D-97B0D11748B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63" y="1065226"/>
            <a:ext cx="263835" cy="361928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AE39A27-F945-01E7-3377-703F7A933100}"/>
              </a:ext>
            </a:extLst>
          </p:cNvPr>
          <p:cNvCxnSpPr>
            <a:cxnSpLocks/>
          </p:cNvCxnSpPr>
          <p:nvPr/>
        </p:nvCxnSpPr>
        <p:spPr>
          <a:xfrm flipH="1">
            <a:off x="3143794" y="4115861"/>
            <a:ext cx="1977569" cy="1765194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F8D881A-57A6-760F-E580-8EBA725C996D}"/>
              </a:ext>
            </a:extLst>
          </p:cNvPr>
          <p:cNvCxnSpPr>
            <a:cxnSpLocks/>
          </p:cNvCxnSpPr>
          <p:nvPr/>
        </p:nvCxnSpPr>
        <p:spPr>
          <a:xfrm flipH="1">
            <a:off x="3540105" y="1758808"/>
            <a:ext cx="1581258" cy="1414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EE3F6FA-4E6B-DF54-E334-D089E8647E80}"/>
              </a:ext>
            </a:extLst>
          </p:cNvPr>
          <p:cNvCxnSpPr>
            <a:cxnSpLocks/>
          </p:cNvCxnSpPr>
          <p:nvPr/>
        </p:nvCxnSpPr>
        <p:spPr>
          <a:xfrm flipH="1">
            <a:off x="6281619" y="1758808"/>
            <a:ext cx="1572549" cy="14140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3F21E52-8515-93B7-9525-BAB30C972555}"/>
              </a:ext>
            </a:extLst>
          </p:cNvPr>
          <p:cNvCxnSpPr>
            <a:cxnSpLocks/>
          </p:cNvCxnSpPr>
          <p:nvPr/>
        </p:nvCxnSpPr>
        <p:spPr>
          <a:xfrm flipH="1">
            <a:off x="6281619" y="4115861"/>
            <a:ext cx="1604958" cy="1426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6877D73-7B47-03BA-3B5A-953ED4CB20EE}"/>
              </a:ext>
            </a:extLst>
          </p:cNvPr>
          <p:cNvCxnSpPr/>
          <p:nvPr/>
        </p:nvCxnSpPr>
        <p:spPr>
          <a:xfrm>
            <a:off x="6281619" y="3172891"/>
            <a:ext cx="0" cy="2369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CDA2251-9871-8F02-57C7-9331FF30963B}"/>
              </a:ext>
            </a:extLst>
          </p:cNvPr>
          <p:cNvCxnSpPr/>
          <p:nvPr/>
        </p:nvCxnSpPr>
        <p:spPr>
          <a:xfrm>
            <a:off x="3531397" y="3172891"/>
            <a:ext cx="0" cy="2369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B339749-CCB0-CAAD-85DE-E492BAD1D241}"/>
              </a:ext>
            </a:extLst>
          </p:cNvPr>
          <p:cNvCxnSpPr>
            <a:cxnSpLocks/>
          </p:cNvCxnSpPr>
          <p:nvPr/>
        </p:nvCxnSpPr>
        <p:spPr>
          <a:xfrm>
            <a:off x="3530434" y="3172891"/>
            <a:ext cx="27598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4C87328-ACFB-6A71-2549-80BC65D48545}"/>
              </a:ext>
            </a:extLst>
          </p:cNvPr>
          <p:cNvCxnSpPr>
            <a:cxnSpLocks/>
          </p:cNvCxnSpPr>
          <p:nvPr/>
        </p:nvCxnSpPr>
        <p:spPr>
          <a:xfrm>
            <a:off x="3540105" y="5542586"/>
            <a:ext cx="27598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그림 33" descr="\documentclass{article}&#10;\usepackage{amsmath}&#10;\pagestyle{empty}&#10;\begin{document}&#10;&#10;\begin{displaymath}&#10;z&#10;\end{displaymath}&#10;&#10;\end{document}" title="IguanaTex Bitmap Display">
            <a:extLst>
              <a:ext uri="{FF2B5EF4-FFF2-40B4-BE49-F238E27FC236}">
                <a16:creationId xmlns:a16="http://schemas.microsoft.com/office/drawing/2014/main" id="{43A5875F-2F99-8E7C-A049-DA24B045520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177" y="5361682"/>
            <a:ext cx="282066" cy="29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8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3909855-129F-97D0-9ABE-8BF614C60D8B}"/>
              </a:ext>
            </a:extLst>
          </p:cNvPr>
          <p:cNvCxnSpPr>
            <a:cxnSpLocks/>
          </p:cNvCxnSpPr>
          <p:nvPr/>
        </p:nvCxnSpPr>
        <p:spPr>
          <a:xfrm>
            <a:off x="3692434" y="3113314"/>
            <a:ext cx="427590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64CB072-D20C-74E8-8EA0-1DF6CC13B8BC}"/>
              </a:ext>
            </a:extLst>
          </p:cNvPr>
          <p:cNvCxnSpPr>
            <a:cxnSpLocks/>
          </p:cNvCxnSpPr>
          <p:nvPr/>
        </p:nvCxnSpPr>
        <p:spPr>
          <a:xfrm>
            <a:off x="5969725" y="822960"/>
            <a:ext cx="0" cy="4349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15B5A06-B9C8-8B49-3EE4-49584106A5B2}"/>
              </a:ext>
            </a:extLst>
          </p:cNvPr>
          <p:cNvCxnSpPr>
            <a:cxnSpLocks/>
          </p:cNvCxnSpPr>
          <p:nvPr/>
        </p:nvCxnSpPr>
        <p:spPr>
          <a:xfrm flipV="1">
            <a:off x="4032069" y="1393371"/>
            <a:ext cx="3823062" cy="3439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870150BA-3775-5FB4-808D-C4F79B177855}"/>
              </a:ext>
            </a:extLst>
          </p:cNvPr>
          <p:cNvSpPr/>
          <p:nvPr/>
        </p:nvSpPr>
        <p:spPr>
          <a:xfrm>
            <a:off x="3169920" y="2608217"/>
            <a:ext cx="1010194" cy="10101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EABD9D5-6A05-8D67-C3D2-DC411871290E}"/>
              </a:ext>
            </a:extLst>
          </p:cNvPr>
          <p:cNvSpPr/>
          <p:nvPr/>
        </p:nvSpPr>
        <p:spPr>
          <a:xfrm>
            <a:off x="7350034" y="2608217"/>
            <a:ext cx="1010194" cy="10101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\documentclass{article}&#10;\usepackage{amsmath}&#10;\pagestyle{empty}&#10;\begin{document}&#10;&#10;\begin{displaymath}&#10;m_1&#10;\end{displaymath}&#10;&#10;\end{document}" title="IguanaTex Bitmap Display">
            <a:extLst>
              <a:ext uri="{FF2B5EF4-FFF2-40B4-BE49-F238E27FC236}">
                <a16:creationId xmlns:a16="http://schemas.microsoft.com/office/drawing/2014/main" id="{F9A3B856-D85F-7972-7D43-AD78809B631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13" y="3705221"/>
            <a:ext cx="480305" cy="238933"/>
          </a:xfrm>
          <a:prstGeom prst="rect">
            <a:avLst/>
          </a:prstGeom>
        </p:spPr>
      </p:pic>
      <p:pic>
        <p:nvPicPr>
          <p:cNvPr id="16" name="그림 15" descr="\documentclass{article}&#10;\usepackage{amsmath}&#10;\pagestyle{empty}&#10;\begin{document}&#10;&#10;\begin{displaymath}&#10;m_2&#10;\end{displaymath}&#10;&#10;\end{document}" title="IguanaTex Bitmap Display">
            <a:extLst>
              <a:ext uri="{FF2B5EF4-FFF2-40B4-BE49-F238E27FC236}">
                <a16:creationId xmlns:a16="http://schemas.microsoft.com/office/drawing/2014/main" id="{8C297D33-1B72-5F09-6567-3A018B529E0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053" y="3724087"/>
            <a:ext cx="490057" cy="238933"/>
          </a:xfrm>
          <a:prstGeom prst="rect">
            <a:avLst/>
          </a:prstGeom>
        </p:spPr>
      </p:pic>
      <p:pic>
        <p:nvPicPr>
          <p:cNvPr id="18" name="그림 17" descr="\documentclass{article}&#10;\usepackage{amsmath}&#10;\pagestyle{empty}&#10;\begin{document}&#10;&#10;\begin{displaymath}&#10;\frac{m_2 l}{m_1 + m_2}&#10;\end{displaymath}&#10;&#10;\end{document}" title="IguanaTex Bitmap Display">
            <a:extLst>
              <a:ext uri="{FF2B5EF4-FFF2-40B4-BE49-F238E27FC236}">
                <a16:creationId xmlns:a16="http://schemas.microsoft.com/office/drawing/2014/main" id="{12FBC6BE-0CEE-4309-185C-BC00CBCFD9B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186" y="2274167"/>
            <a:ext cx="1225206" cy="696313"/>
          </a:xfrm>
          <a:prstGeom prst="rect">
            <a:avLst/>
          </a:prstGeom>
        </p:spPr>
      </p:pic>
      <p:pic>
        <p:nvPicPr>
          <p:cNvPr id="20" name="그림 19" descr="\documentclass{article}&#10;\usepackage{amsmath}&#10;\pagestyle{empty}&#10;\begin{document}&#10;&#10;\begin{displaymath}&#10;\frac{m_1 l}{m_1 + m_2}&#10;\end{displaymath}&#10;&#10;\end{document}" title="IguanaTex Bitmap Display">
            <a:extLst>
              <a:ext uri="{FF2B5EF4-FFF2-40B4-BE49-F238E27FC236}">
                <a16:creationId xmlns:a16="http://schemas.microsoft.com/office/drawing/2014/main" id="{4A926CDD-9A50-5E29-89AE-DB2D88747E9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027" y="2300546"/>
            <a:ext cx="1227082" cy="69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5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B9F4034E-6B7A-8423-92B5-B8DA17AFF474}"/>
              </a:ext>
            </a:extLst>
          </p:cNvPr>
          <p:cNvSpPr/>
          <p:nvPr/>
        </p:nvSpPr>
        <p:spPr>
          <a:xfrm>
            <a:off x="3779520" y="1645920"/>
            <a:ext cx="3657600" cy="36576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B6CF5E4-166B-190D-B406-3FF2EA862E75}"/>
              </a:ext>
            </a:extLst>
          </p:cNvPr>
          <p:cNvSpPr/>
          <p:nvPr/>
        </p:nvSpPr>
        <p:spPr>
          <a:xfrm>
            <a:off x="4691683" y="2558083"/>
            <a:ext cx="1833274" cy="18332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AD1751D-D003-EBE9-FE1D-CAA3F38ADFFC}"/>
              </a:ext>
            </a:extLst>
          </p:cNvPr>
          <p:cNvCxnSpPr>
            <a:cxnSpLocks/>
          </p:cNvCxnSpPr>
          <p:nvPr/>
        </p:nvCxnSpPr>
        <p:spPr>
          <a:xfrm flipH="1" flipV="1">
            <a:off x="4035105" y="2556266"/>
            <a:ext cx="1568740" cy="91467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567525A-1CE4-DA2D-A94C-6A8CECB4776D}"/>
              </a:ext>
            </a:extLst>
          </p:cNvPr>
          <p:cNvCxnSpPr/>
          <p:nvPr/>
        </p:nvCxnSpPr>
        <p:spPr>
          <a:xfrm flipV="1">
            <a:off x="5603845" y="2944536"/>
            <a:ext cx="763399" cy="5264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그림 11" descr="\documentclass{article}&#10;\usepackage{amsmath}&#10;\pagestyle{empty}&#10;\begin{document}&#10;&#10;\begin{displaymath}&#10;r_o&#10;\end{displaymath}&#10;&#10;\end{document}" title="IguanaTex Bitmap Display">
            <a:extLst>
              <a:ext uri="{FF2B5EF4-FFF2-40B4-BE49-F238E27FC236}">
                <a16:creationId xmlns:a16="http://schemas.microsoft.com/office/drawing/2014/main" id="{6C5E8655-89D3-EB30-7323-19A8520AB09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208" y="2607019"/>
            <a:ext cx="324267" cy="241371"/>
          </a:xfrm>
          <a:prstGeom prst="rect">
            <a:avLst/>
          </a:prstGeom>
        </p:spPr>
      </p:pic>
      <p:pic>
        <p:nvPicPr>
          <p:cNvPr id="14" name="그림 13" descr="\documentclass{article}&#10;\usepackage{amsmath}&#10;\pagestyle{empty}&#10;\begin{document}&#10;&#10;\begin{displaymath}&#10;r_i&#10;\end{displaymath}&#10;&#10;\end{document}" title="IguanaTex Bitmap Display">
            <a:extLst>
              <a:ext uri="{FF2B5EF4-FFF2-40B4-BE49-F238E27FC236}">
                <a16:creationId xmlns:a16="http://schemas.microsoft.com/office/drawing/2014/main" id="{FF7A7081-1386-0602-7220-FFCC47B7CB4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896" y="2944536"/>
            <a:ext cx="273067" cy="2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0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47B233D-2020-1EE1-AE5C-7565564BC296}"/>
              </a:ext>
            </a:extLst>
          </p:cNvPr>
          <p:cNvCxnSpPr/>
          <p:nvPr/>
        </p:nvCxnSpPr>
        <p:spPr>
          <a:xfrm>
            <a:off x="1862356" y="2097248"/>
            <a:ext cx="29025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07278AB-2F47-14B8-4404-4696DD6AE821}"/>
              </a:ext>
            </a:extLst>
          </p:cNvPr>
          <p:cNvCxnSpPr>
            <a:cxnSpLocks/>
          </p:cNvCxnSpPr>
          <p:nvPr/>
        </p:nvCxnSpPr>
        <p:spPr>
          <a:xfrm>
            <a:off x="2348917" y="1392573"/>
            <a:ext cx="2147582" cy="41189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그림 11" descr="\documentclass{article}&#10;\usepackage{amsmath}&#10;\pagestyle{empty}&#10;\begin{document}&#10;&#10;\begin{displaymath}&#10;O&#10;\end{displaymath}&#10;&#10;\end{document}" title="IguanaTex Bitmap Display">
            <a:extLst>
              <a:ext uri="{FF2B5EF4-FFF2-40B4-BE49-F238E27FC236}">
                <a16:creationId xmlns:a16="http://schemas.microsoft.com/office/drawing/2014/main" id="{3332F5C0-AE82-92F1-75ED-B6BD557F4A9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22" y="2170885"/>
            <a:ext cx="280381" cy="292571"/>
          </a:xfrm>
          <a:prstGeom prst="rect">
            <a:avLst/>
          </a:prstGeom>
        </p:spPr>
      </p:pic>
      <p:pic>
        <p:nvPicPr>
          <p:cNvPr id="14" name="그림 13" descr="\documentclass{article}&#10;\usepackage{amsmath}&#10;\pagestyle{empty}&#10;\begin{document}&#10;&#10;\begin{displaymath}&#10;CM&#10;\end{displaymath}&#10;&#10;\end{document}" title="IguanaTex Bitmap Display">
            <a:extLst>
              <a:ext uri="{FF2B5EF4-FFF2-40B4-BE49-F238E27FC236}">
                <a16:creationId xmlns:a16="http://schemas.microsoft.com/office/drawing/2014/main" id="{A2533394-3EBE-72DD-C822-520BDFAFBAF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042" y="3303170"/>
            <a:ext cx="721676" cy="295010"/>
          </a:xfrm>
          <a:prstGeom prst="rect">
            <a:avLst/>
          </a:prstGeom>
        </p:spPr>
      </p:pic>
      <p:pic>
        <p:nvPicPr>
          <p:cNvPr id="16" name="그림 15" descr="\documentclass{article}&#10;\usepackage{amsmath}&#10;\pagestyle{empty}&#10;\begin{document}&#10;&#10;\begin{displaymath}&#10;l = \frac{a}{3}&#10;\end{displaymath}&#10;&#10;\end{document}" title="IguanaTex Bitmap Display">
            <a:extLst>
              <a:ext uri="{FF2B5EF4-FFF2-40B4-BE49-F238E27FC236}">
                <a16:creationId xmlns:a16="http://schemas.microsoft.com/office/drawing/2014/main" id="{CA27442F-D786-5A73-98C5-EDBF55A8B4F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462" y="2434328"/>
            <a:ext cx="658123" cy="531763"/>
          </a:xfrm>
          <a:prstGeom prst="rect">
            <a:avLst/>
          </a:prstGeom>
        </p:spPr>
      </p:pic>
      <p:sp>
        <p:nvSpPr>
          <p:cNvPr id="17" name="원호 16">
            <a:extLst>
              <a:ext uri="{FF2B5EF4-FFF2-40B4-BE49-F238E27FC236}">
                <a16:creationId xmlns:a16="http://schemas.microsoft.com/office/drawing/2014/main" id="{2D70C219-4470-215B-13FE-B2FE39237C29}"/>
              </a:ext>
            </a:extLst>
          </p:cNvPr>
          <p:cNvSpPr/>
          <p:nvPr/>
        </p:nvSpPr>
        <p:spPr>
          <a:xfrm rot="1097604">
            <a:off x="1271813" y="2030559"/>
            <a:ext cx="2205305" cy="2205305"/>
          </a:xfrm>
          <a:prstGeom prst="arc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413FEF-3827-A97C-45DC-BB8A318EC184}"/>
              </a:ext>
            </a:extLst>
          </p:cNvPr>
          <p:cNvCxnSpPr/>
          <p:nvPr/>
        </p:nvCxnSpPr>
        <p:spPr>
          <a:xfrm>
            <a:off x="6863598" y="2249648"/>
            <a:ext cx="29025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100D3A6-5AC0-BD18-18EB-2226DA6A76A6}"/>
              </a:ext>
            </a:extLst>
          </p:cNvPr>
          <p:cNvCxnSpPr>
            <a:cxnSpLocks/>
          </p:cNvCxnSpPr>
          <p:nvPr/>
        </p:nvCxnSpPr>
        <p:spPr>
          <a:xfrm>
            <a:off x="7241102" y="1226113"/>
            <a:ext cx="2147582" cy="41189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림 21" descr="\documentclass{article}&#10;\usepackage{amsmath}&#10;\pagestyle{empty}&#10;\begin{document}&#10;&#10;\begin{displaymath}&#10;CM&#10;\end{displaymath}&#10;&#10;\end{document}" title="IguanaTex Bitmap Display">
            <a:extLst>
              <a:ext uri="{FF2B5EF4-FFF2-40B4-BE49-F238E27FC236}">
                <a16:creationId xmlns:a16="http://schemas.microsoft.com/office/drawing/2014/main" id="{24DAD15A-9946-9654-0EA2-1CBFA635305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227" y="3079059"/>
            <a:ext cx="721676" cy="295010"/>
          </a:xfrm>
          <a:prstGeom prst="rect">
            <a:avLst/>
          </a:prstGeom>
        </p:spPr>
      </p:pic>
      <p:sp>
        <p:nvSpPr>
          <p:cNvPr id="24" name="원호 23">
            <a:extLst>
              <a:ext uri="{FF2B5EF4-FFF2-40B4-BE49-F238E27FC236}">
                <a16:creationId xmlns:a16="http://schemas.microsoft.com/office/drawing/2014/main" id="{04A8B2C6-3293-AA34-0EEE-AEBC5D592391}"/>
              </a:ext>
            </a:extLst>
          </p:cNvPr>
          <p:cNvSpPr/>
          <p:nvPr/>
        </p:nvSpPr>
        <p:spPr>
          <a:xfrm rot="1097604">
            <a:off x="6874959" y="2225615"/>
            <a:ext cx="1399423" cy="1399423"/>
          </a:xfrm>
          <a:prstGeom prst="arc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 descr="\documentclass{article}&#10;\usepackage{amsmath}&#10;\pagestyle{empty}&#10;\begin{document}&#10;&#10;\begin{displaymath}&#10;l' = \frac{a}{4}&#10;\end{displaymath}&#10;&#10;\end{document}" title="IguanaTex Bitmap Display">
            <a:extLst>
              <a:ext uri="{FF2B5EF4-FFF2-40B4-BE49-F238E27FC236}">
                <a16:creationId xmlns:a16="http://schemas.microsoft.com/office/drawing/2014/main" id="{9DA3A625-005F-BA74-D8FB-2BA747F7D04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246" y="2352454"/>
            <a:ext cx="825639" cy="586380"/>
          </a:xfrm>
          <a:prstGeom prst="rect">
            <a:avLst/>
          </a:prstGeom>
        </p:spPr>
      </p:pic>
      <p:pic>
        <p:nvPicPr>
          <p:cNvPr id="28" name="그림 27" descr="\documentclass{article}&#10;\usepackage{amsmath}&#10;\pagestyle{empty}&#10;\begin{document}&#10;&#10;\begin{displaymath}&#10;O'&#10;\end{displaymath}&#10;&#10;\end{document}" title="IguanaTex Bitmap Display">
            <a:extLst>
              <a:ext uri="{FF2B5EF4-FFF2-40B4-BE49-F238E27FC236}">
                <a16:creationId xmlns:a16="http://schemas.microsoft.com/office/drawing/2014/main" id="{7CEC081C-2BCE-846D-BD97-72A0F456735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060" y="2363752"/>
            <a:ext cx="385219" cy="336457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4439AC4A-3D60-DD30-80CE-5AEE4EC8661F}"/>
              </a:ext>
            </a:extLst>
          </p:cNvPr>
          <p:cNvSpPr/>
          <p:nvPr/>
        </p:nvSpPr>
        <p:spPr>
          <a:xfrm>
            <a:off x="8180477" y="3087448"/>
            <a:ext cx="83228" cy="832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38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F6539C-A4AC-BCCF-9FC6-B6CD0FE1E027}"/>
              </a:ext>
            </a:extLst>
          </p:cNvPr>
          <p:cNvGrpSpPr/>
          <p:nvPr/>
        </p:nvGrpSpPr>
        <p:grpSpPr>
          <a:xfrm>
            <a:off x="1149292" y="1224077"/>
            <a:ext cx="7796726" cy="4635633"/>
            <a:chOff x="1149292" y="1224077"/>
            <a:chExt cx="7796726" cy="4635633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A6785457-EFB1-C9D4-048A-099AF0B2F0B0}"/>
                </a:ext>
              </a:extLst>
            </p:cNvPr>
            <p:cNvSpPr/>
            <p:nvPr/>
          </p:nvSpPr>
          <p:spPr>
            <a:xfrm>
              <a:off x="5147484" y="1965960"/>
              <a:ext cx="2808633" cy="280863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3384378-22D0-29CF-997C-149EDF87303B}"/>
                </a:ext>
              </a:extLst>
            </p:cNvPr>
            <p:cNvSpPr/>
            <p:nvPr/>
          </p:nvSpPr>
          <p:spPr>
            <a:xfrm>
              <a:off x="5847924" y="2666400"/>
              <a:ext cx="1407752" cy="14077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F2D0D91-CB61-ADBC-42E7-DFA3563287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1801" y="3040778"/>
              <a:ext cx="612397" cy="329499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그림 12" descr="\documentclass{article}&#10;\usepackage{amsmath}&#10;\pagestyle{empty}&#10;\begin{document}&#10;&#10;\begin{displaymath}&#10;\frac{a}{2}&#10;\end{displaymath}&#10;&#10;\end{document}" title="IguanaTex Bitmap Display">
              <a:extLst>
                <a:ext uri="{FF2B5EF4-FFF2-40B4-BE49-F238E27FC236}">
                  <a16:creationId xmlns:a16="http://schemas.microsoft.com/office/drawing/2014/main" id="{027B04E4-C0C1-0819-3442-01FC6FB549E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9728" y="2763590"/>
              <a:ext cx="137187" cy="466124"/>
            </a:xfrm>
            <a:prstGeom prst="rect">
              <a:avLst/>
            </a:prstGeom>
          </p:spPr>
        </p:pic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CC6D549-6465-605D-6A46-F3FE3465D3CE}"/>
                </a:ext>
              </a:extLst>
            </p:cNvPr>
            <p:cNvGrpSpPr/>
            <p:nvPr/>
          </p:nvGrpSpPr>
          <p:grpSpPr>
            <a:xfrm rot="1406731">
              <a:off x="2046182" y="1224077"/>
              <a:ext cx="1765042" cy="1528670"/>
              <a:chOff x="8103765" y="1286452"/>
              <a:chExt cx="1765042" cy="1528670"/>
            </a:xfrm>
          </p:grpSpPr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14E1AFB8-3122-4DC5-9C33-961034225A27}"/>
                  </a:ext>
                </a:extLst>
              </p:cNvPr>
              <p:cNvCxnSpPr/>
              <p:nvPr/>
            </p:nvCxnSpPr>
            <p:spPr>
              <a:xfrm>
                <a:off x="8103765" y="2482999"/>
                <a:ext cx="165263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DFC485E2-2542-8F19-5AB4-0CADA30416B4}"/>
                  </a:ext>
                </a:extLst>
              </p:cNvPr>
              <p:cNvCxnSpPr/>
              <p:nvPr/>
            </p:nvCxnSpPr>
            <p:spPr>
              <a:xfrm flipV="1">
                <a:off x="8464492" y="1325461"/>
                <a:ext cx="0" cy="13982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0" name="그림 19" descr="\documentclass{article}&#10;\usepackage{amsmath}&#10;\pagestyle{empty}&#10;\begin{document}&#10;&#10;\begin{displaymath}&#10;x&#10;\end{displaymath}&#10;&#10;\end{document}" title="IguanaTex Bitmap Display">
                <a:extLst>
                  <a:ext uri="{FF2B5EF4-FFF2-40B4-BE49-F238E27FC236}">
                    <a16:creationId xmlns:a16="http://schemas.microsoft.com/office/drawing/2014/main" id="{095F2832-83DF-8E52-60BC-6A1CE6B4A9E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64007" y="2632265"/>
                <a:ext cx="204800" cy="182857"/>
              </a:xfrm>
              <a:prstGeom prst="rect">
                <a:avLst/>
              </a:prstGeom>
            </p:spPr>
          </p:pic>
          <p:pic>
            <p:nvPicPr>
              <p:cNvPr id="22" name="그림 21" descr="\documentclass{article}&#10;\usepackage{amsmath}&#10;\pagestyle{empty}&#10;\begin{document}&#10;&#10;\begin{displaymath}&#10;y&#10;\end{displaymath}&#10;&#10;\end{document}" title="IguanaTex Bitmap Display">
                <a:extLst>
                  <a:ext uri="{FF2B5EF4-FFF2-40B4-BE49-F238E27FC236}">
                    <a16:creationId xmlns:a16="http://schemas.microsoft.com/office/drawing/2014/main" id="{2661E37B-ABD1-15B3-AB26-B18ACEA792E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64607" y="1286452"/>
                <a:ext cx="190171" cy="260876"/>
              </a:xfrm>
              <a:prstGeom prst="rect">
                <a:avLst/>
              </a:prstGeom>
            </p:spPr>
          </p:pic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BA2A49C-7F69-EE45-870E-361DE3B6A7AA}"/>
                </a:ext>
              </a:extLst>
            </p:cNvPr>
            <p:cNvCxnSpPr/>
            <p:nvPr/>
          </p:nvCxnSpPr>
          <p:spPr>
            <a:xfrm>
              <a:off x="1149292" y="2550253"/>
              <a:ext cx="7399090" cy="322137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8378D216-EB40-3D3B-9873-59EB22F5F0D8}"/>
                </a:ext>
              </a:extLst>
            </p:cNvPr>
            <p:cNvCxnSpPr/>
            <p:nvPr/>
          </p:nvCxnSpPr>
          <p:spPr>
            <a:xfrm>
              <a:off x="6966216" y="5771626"/>
              <a:ext cx="197980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그림 28" descr="\documentclass{article}&#10;\usepackage{amsmath}&#10;\pagestyle{empty}&#10;\begin{document}&#10;&#10;\begin{displaymath}&#10;\theta&#10;\end{displaymath}&#10;&#10;\end{document}" title="IguanaTex Bitmap Display">
              <a:extLst>
                <a:ext uri="{FF2B5EF4-FFF2-40B4-BE49-F238E27FC236}">
                  <a16:creationId xmlns:a16="http://schemas.microsoft.com/office/drawing/2014/main" id="{BCE7D883-4018-4380-8198-3CA28055469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1537" y="5449622"/>
              <a:ext cx="127278" cy="214554"/>
            </a:xfrm>
            <a:prstGeom prst="rect">
              <a:avLst/>
            </a:prstGeom>
          </p:spPr>
        </p:pic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C43ED35F-081D-67E4-096A-0D6A9A0A23B0}"/>
                </a:ext>
              </a:extLst>
            </p:cNvPr>
            <p:cNvSpPr/>
            <p:nvPr/>
          </p:nvSpPr>
          <p:spPr>
            <a:xfrm rot="14109828">
              <a:off x="7812601" y="5448649"/>
              <a:ext cx="411061" cy="411061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1638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B325A0-75B1-EEE4-BD16-4105C4F23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79" y="0"/>
            <a:ext cx="6087241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478320E-28B8-9AED-D75B-4163D00059B1}"/>
              </a:ext>
            </a:extLst>
          </p:cNvPr>
          <p:cNvSpPr/>
          <p:nvPr/>
        </p:nvSpPr>
        <p:spPr>
          <a:xfrm>
            <a:off x="4167187" y="2648601"/>
            <a:ext cx="972766" cy="564204"/>
          </a:xfrm>
          <a:prstGeom prst="rect">
            <a:avLst/>
          </a:prstGeom>
          <a:solidFill>
            <a:srgbClr val="BCD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524FEF-B740-A8DF-C647-08DC8CAC0E16}"/>
              </a:ext>
            </a:extLst>
          </p:cNvPr>
          <p:cNvSpPr/>
          <p:nvPr/>
        </p:nvSpPr>
        <p:spPr>
          <a:xfrm rot="19578450">
            <a:off x="6051089" y="1484292"/>
            <a:ext cx="3116847" cy="2565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2456AF4-BBD8-26C7-A6DA-D71AF3CA4256}"/>
              </a:ext>
            </a:extLst>
          </p:cNvPr>
          <p:cNvCxnSpPr/>
          <p:nvPr/>
        </p:nvCxnSpPr>
        <p:spPr>
          <a:xfrm flipV="1">
            <a:off x="6062444" y="679508"/>
            <a:ext cx="2938943" cy="19355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호 7">
            <a:extLst>
              <a:ext uri="{FF2B5EF4-FFF2-40B4-BE49-F238E27FC236}">
                <a16:creationId xmlns:a16="http://schemas.microsoft.com/office/drawing/2014/main" id="{B95B094C-FAEE-CDEC-8068-B685493B68D8}"/>
              </a:ext>
            </a:extLst>
          </p:cNvPr>
          <p:cNvSpPr/>
          <p:nvPr/>
        </p:nvSpPr>
        <p:spPr>
          <a:xfrm rot="284987">
            <a:off x="5457518" y="2017986"/>
            <a:ext cx="1224792" cy="1224792"/>
          </a:xfrm>
          <a:prstGeom prst="arc">
            <a:avLst>
              <a:gd name="adj1" fmla="val 16200000"/>
              <a:gd name="adj2" fmla="val 1912191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03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41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1503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86.23921"/>
  <p:tag name="OUTPUTTYPE" val="PNG"/>
  <p:tag name="IGUANATEXVERSION" val="160"/>
  <p:tag name="LATEXADDIN" val="\documentclass{article}&#10;\usepackage{amsmath}&#10;\pagestyle{empty}&#10;\begin{document}&#10;&#10;\begin{displaymath}&#10;O&#10;\end{displaymath}&#10;&#10;\end{document}"/>
  <p:tag name="IGUANATEXSIZE" val="32"/>
  <p:tag name="IGUANATEXCURSOR" val="10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47.7315"/>
  <p:tag name="OUTPUTTYPE" val="PNG"/>
  <p:tag name="IGUANATEXVERSION" val="160"/>
  <p:tag name="LATEXADDIN" val="\documentclass{article}&#10;\usepackage{amsmath}&#10;\pagestyle{empty}&#10;\begin{document}&#10;&#10;\begin{displaymath}&#10;m_1&#10;\end{displaymath}&#10;&#10;\end{document}"/>
  <p:tag name="IGUANATEXSIZE" val="32"/>
  <p:tag name="IGUANATEXCURSOR" val="10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50.7312"/>
  <p:tag name="OUTPUTTYPE" val="PNG"/>
  <p:tag name="IGUANATEXVERSION" val="160"/>
  <p:tag name="LATEXADDIN" val="\documentclass{article}&#10;\usepackage{amsmath}&#10;\pagestyle{empty}&#10;\begin{document}&#10;&#10;\begin{displaymath}&#10;m_2&#10;\end{displaymath}&#10;&#10;\end{document}"/>
  <p:tag name="IGUANATEXSIZE" val="32"/>
  <p:tag name="IGUANATEXCURSOR" val="10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82.9396"/>
  <p:tag name="OUTPUTTYPE" val="PNG"/>
  <p:tag name="IGUANATEXVERSION" val="160"/>
  <p:tag name="LATEXADDIN" val="\documentclass{article}&#10;\usepackage{amsmath}&#10;\pagestyle{empty}&#10;\begin{document}&#10;&#10;\begin{displaymath}&#10;\frac{m_2 l}{m_1 + m_2}&#10;\end{displaymath}&#10;&#10;\end{document}"/>
  <p:tag name="IGUANATEXSIZE" val="32"/>
  <p:tag name="IGUANATEXCURSOR" val="12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482.9396"/>
  <p:tag name="OUTPUTTYPE" val="PNG"/>
  <p:tag name="IGUANATEXVERSION" val="160"/>
  <p:tag name="LATEXADDIN" val="\documentclass{article}&#10;\usepackage{amsmath}&#10;\pagestyle{empty}&#10;\begin{document}&#10;&#10;\begin{displaymath}&#10;\frac{m_1 l}{m_1 + m_2}&#10;\end{displaymath}&#10;&#10;\end{document}"/>
  <p:tag name="IGUANATEXSIZE" val="32"/>
  <p:tag name="IGUANATEXCURSOR" val="12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99.73756"/>
  <p:tag name="OUTPUTTYPE" val="PNG"/>
  <p:tag name="IGUANATEXVERSION" val="160"/>
  <p:tag name="LATEXADDIN" val="\documentclass{article}&#10;\usepackage{amsmath}&#10;\pagestyle{empty}&#10;\begin{document}&#10;&#10;\begin{displaymath}&#10;r_o&#10;\end{displaymath}&#10;&#10;\end{document}"/>
  <p:tag name="IGUANATEXSIZE" val="32"/>
  <p:tag name="IGUANATEXCURSOR" val="10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83.98952"/>
  <p:tag name="OUTPUTTYPE" val="PNG"/>
  <p:tag name="IGUANATEXVERSION" val="160"/>
  <p:tag name="LATEXADDIN" val="\documentclass{article}&#10;\usepackage{amsmath}&#10;\pagestyle{empty}&#10;\begin{document}&#10;&#10;\begin{displaymath}&#10;r_i&#10;\end{displaymath}&#10;&#10;\end{document}"/>
  <p:tag name="IGUANATEXSIZE" val="32"/>
  <p:tag name="IGUANATEXCURSOR" val="10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86.23921"/>
  <p:tag name="OUTPUTTYPE" val="PNG"/>
  <p:tag name="IGUANATEXVERSION" val="160"/>
  <p:tag name="LATEXADDIN" val="\documentclass{article}&#10;\usepackage{amsmath}&#10;\pagestyle{empty}&#10;\begin{document}&#10;&#10;\begin{displaymath}&#10;O&#10;\end{displaymath}&#10;&#10;\end{document}"/>
  <p:tag name="IGUANATEXSIZE" val="32"/>
  <p:tag name="IGUANATEXCURSOR" val="10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21.9723"/>
  <p:tag name="OUTPUTTYPE" val="PNG"/>
  <p:tag name="IGUANATEXVERSION" val="160"/>
  <p:tag name="LATEXADDIN" val="\documentclass{article}&#10;\usepackage{amsmath}&#10;\pagestyle{empty}&#10;\begin{document}&#10;&#10;\begin{displaymath}&#10;CM&#10;\end{displaymath}&#10;&#10;\end{document}"/>
  <p:tag name="IGUANATEXSIZE" val="32"/>
  <p:tag name="IGUANATEXCURSOR" val="10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7.2216"/>
  <p:tag name="ORIGINALWIDTH" val="281.2149"/>
  <p:tag name="OUTPUTTYPE" val="PNG"/>
  <p:tag name="IGUANATEXVERSION" val="160"/>
  <p:tag name="LATEXADDIN" val="\documentclass{article}&#10;\usepackage{amsmath}&#10;\pagestyle{empty}&#10;\begin{document}&#10;&#10;\begin{displaymath}&#10;l = \frac{a}{3}&#10;\end{displaymath}&#10;&#10;\end{document}"/>
  <p:tag name="IGUANATEXSIZE" val="32"/>
  <p:tag name="IGUANATEXCURSOR" val="11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221.9723"/>
  <p:tag name="OUTPUTTYPE" val="PNG"/>
  <p:tag name="IGUANATEXVERSION" val="160"/>
  <p:tag name="LATEXADDIN" val="\documentclass{article}&#10;\usepackage{amsmath}&#10;\pagestyle{empty}&#10;\begin{document}&#10;&#10;\begin{displaymath}&#10;CM&#10;\end{displaymath}&#10;&#10;\end{document}"/>
  <p:tag name="IGUANATEXSIZE" val="32"/>
  <p:tag name="IGUANATEXCURSOR" val="10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OUTPUTTYPE" val="PNG"/>
  <p:tag name="IGUANATEXVERSION" val="160"/>
  <p:tag name="LATEXADDIN" val="\documentclass{article}&#10;\usepackage{amsmath}&#10;\pagestyle{empty}&#10;\begin{document}&#10;&#10;\begin{displaymath}&#10;a&#10;\end{displaymath}&#10;&#10;\end{document}"/>
  <p:tag name="IGUANATEXSIZE" val="32"/>
  <p:tag name="IGUANATEXCURSOR" val="10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315.7105"/>
  <p:tag name="OUTPUTTYPE" val="PNG"/>
  <p:tag name="IGUANATEXVERSION" val="160"/>
  <p:tag name="LATEXADDIN" val="\documentclass{article}&#10;\usepackage{amsmath}&#10;\pagestyle{empty}&#10;\begin{document}&#10;&#10;\begin{displaymath}&#10;l' = \frac{a}{4}&#10;\end{displaymath}&#10;&#10;\end{document}"/>
  <p:tag name="IGUANATEXSIZE" val="32"/>
  <p:tag name="IGUANATEXCURSOR" val="11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18.4852"/>
  <p:tag name="OUTPUTTYPE" val="PNG"/>
  <p:tag name="IGUANATEXVERSION" val="160"/>
  <p:tag name="LATEXADDIN" val="\documentclass{article}&#10;\usepackage{amsmath}&#10;\pagestyle{empty}&#10;\begin{document}&#10;&#10;\begin{displaymath}&#10;O'&#10;\end{displaymath}&#10;&#10;\end{document}"/>
  <p:tag name="IGUANATEXSIZE" val="32"/>
  <p:tag name="IGUANATEXCURSOR" val="10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65.99173"/>
  <p:tag name="OUTPUTTYPE" val="PNG"/>
  <p:tag name="IGUANATEXVERSION" val="160"/>
  <p:tag name="LATEXADDIN" val="\documentclass{article}&#10;\usepackage{amsmath}&#10;\pagestyle{empty}&#10;\begin{document}&#10;&#10;\begin{displaymath}&#10;\frac{a}{2}&#10;\end{displaymath}&#10;&#10;\end{document}"/>
  <p:tag name="IGUANATEXSIZE" val="32"/>
  <p:tag name="IGUANATEXCURSOR" val="11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52.49347"/>
  <p:tag name="OUTPUTTYPE" val="PNG"/>
  <p:tag name="IGUANATEXVERSION" val="160"/>
  <p:tag name="LATEXADDIN" val="\documentclass{article}&#10;\usepackage{amsmath}&#10;\pagestyle{empty}&#10;\begin{document}&#10;&#10;\begin{displaymath}&#10;\theta&#10;\end{displaymath}&#10;&#10;\end{document}"/>
  <p:tag name="IGUANATEXSIZE" val="32"/>
  <p:tag name="IGUANATEXCURSOR" val="10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OUTPUTTYPE" val="PNG"/>
  <p:tag name="IGUANATEXVERSION" val="160"/>
  <p:tag name="LATEXADDIN" val="\documentclass{article}&#10;\usepackage{amsmath}&#10;\pagestyle{empty}&#10;\begin{document}&#10;&#10;\begin{displaymath}&#10;x&#10;\end{displaymath}&#10;&#10;\end{document}"/>
  <p:tag name="IGUANATEXSIZE" val="32"/>
  <p:tag name="IGUANATEXCURSOR" val="10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OUTPUTTYPE" val="PNG"/>
  <p:tag name="IGUANATEXVERSION" val="160"/>
  <p:tag name="LATEXADDIN" val="\documentclass{article}&#10;\usepackage{amsmath}&#10;\pagestyle{empty}&#10;\begin{document}&#10;&#10;\begin{displaymath}&#10;y&#10;\end{displaymath}&#10;&#10;\end{document}"/>
  <p:tag name="IGUANATEXSIZE" val="32"/>
  <p:tag name="IGUANATEXCURSOR" val="10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OUTPUTTYPE" val="PNG"/>
  <p:tag name="IGUANATEXVERSION" val="160"/>
  <p:tag name="LATEXADDIN" val="\documentclass{article}&#10;\usepackage{amsmath}&#10;\pagestyle{empty}&#10;\begin{document}&#10;&#10;\begin{displaymath}&#10;b&#10;\end{displaymath}&#10;&#10;\end{document}"/>
  <p:tag name="IGUANATEXSIZE" val="32"/>
  <p:tag name="IGUANATEXCURSOR" val="10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OUTPUTTYPE" val="PNG"/>
  <p:tag name="IGUANATEXVERSION" val="160"/>
  <p:tag name="LATEXADDIN" val="\documentclass{article}&#10;\usepackage{amsmath}&#10;\pagestyle{empty}&#10;\begin{document}&#10;&#10;\begin{displaymath}&#10;x&#10;\end{displaymath}&#10;&#10;\end{document}"/>
  <p:tag name="IGUANATEXSIZE" val="32"/>
  <p:tag name="IGUANATEXCURSOR" val="10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OUTPUTTYPE" val="PNG"/>
  <p:tag name="IGUANATEXVERSION" val="160"/>
  <p:tag name="LATEXADDIN" val="\documentclass{article}&#10;\usepackage{amsmath}&#10;\pagestyle{empty}&#10;\begin{document}&#10;&#10;\begin{displaymath}&#10;y&#10;\end{displaymath}&#10;&#10;\end{document}"/>
  <p:tag name="IGUANATEXSIZE" val="32"/>
  <p:tag name="IGUANATEXCURSOR" val="10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86.23921"/>
  <p:tag name="OUTPUTTYPE" val="PNG"/>
  <p:tag name="IGUANATEXVERSION" val="160"/>
  <p:tag name="LATEXADDIN" val="\documentclass{article}&#10;\usepackage{amsmath}&#10;\pagestyle{empty}&#10;\begin{document}&#10;&#10;\begin{displaymath}&#10;O&#10;\end{displaymath}&#10;&#10;\end{document}"/>
  <p:tag name="IGUANATEXSIZE" val="32"/>
  <p:tag name="IGUANATEXCURSOR" val="10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OUTPUTTYPE" val="PNG"/>
  <p:tag name="IGUANATEXVERSION" val="160"/>
  <p:tag name="LATEXADDIN" val="\documentclass{article}&#10;\usepackage{amsmath}&#10;\pagestyle{empty}&#10;\begin{document}&#10;&#10;\begin{displaymath}&#10;x&#10;\end{displaymath}&#10;&#10;\end{document}"/>
  <p:tag name="IGUANATEXSIZE" val="32"/>
  <p:tag name="IGUANATEXCURSOR" val="10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OUTPUTTYPE" val="PNG"/>
  <p:tag name="IGUANATEXVERSION" val="160"/>
  <p:tag name="LATEXADDIN" val="\documentclass{article}&#10;\usepackage{amsmath}&#10;\pagestyle{empty}&#10;\begin{document}&#10;&#10;\begin{displaymath}&#10;y&#10;\end{displaymath}&#10;&#10;\end{document}"/>
  <p:tag name="IGUANATEXSIZE" val="32"/>
  <p:tag name="IGUANATEXCURSOR" val="10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3.24331"/>
  <p:tag name="OUTPUTTYPE" val="PNG"/>
  <p:tag name="IGUANATEXVERSION" val="160"/>
  <p:tag name="LATEXADDIN" val="\documentclass{article}&#10;\usepackage{amsmath}&#10;\pagestyle{empty}&#10;\begin{document}&#10;&#10;\begin{displaymath}&#10;z&#10;\end{displaymath}&#10;&#10;\end{document}"/>
  <p:tag name="IGUANATEXSIZE" val="32"/>
  <p:tag name="IGUANATEXCURSOR" val="10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hzjung</dc:creator>
  <cp:lastModifiedBy>hzjung</cp:lastModifiedBy>
  <cp:revision>5</cp:revision>
  <dcterms:created xsi:type="dcterms:W3CDTF">2023-04-04T07:03:58Z</dcterms:created>
  <dcterms:modified xsi:type="dcterms:W3CDTF">2023-06-14T07:18:06Z</dcterms:modified>
</cp:coreProperties>
</file>