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26d142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26d142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26d142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26d142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26d1424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26d142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26d142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826d142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2.jpg"/><Relationship Id="rId6" Type="http://schemas.openxmlformats.org/officeDocument/2006/relationships/image" Target="../media/image5.jpg"/><Relationship Id="rId7" Type="http://schemas.openxmlformats.org/officeDocument/2006/relationships/image" Target="../media/image7.jp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Connection Lab </a:t>
            </a:r>
            <a:r>
              <a:rPr lang="en" sz="3400"/>
              <a:t>Final Project: An ASL Translator of Sorts...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By. Chris Wray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provide an application of use to an underserved group.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dive into AI training and learn TensorFlow at the same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work with datasets that can be translated into AI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learn what the pain points are when working with AI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hopefully inform my other projects.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393750"/>
            <a:ext cx="3965499" cy="22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00" y="2760500"/>
            <a:ext cx="3965510" cy="22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648200" y="157645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seems like ASL users are </a:t>
            </a:r>
            <a:r>
              <a:rPr lang="en"/>
              <a:t>particularly</a:t>
            </a:r>
            <a:r>
              <a:rPr lang="en"/>
              <a:t> under </a:t>
            </a:r>
            <a:r>
              <a:rPr lang="en"/>
              <a:t>served</a:t>
            </a:r>
            <a:r>
              <a:rPr lang="en"/>
              <a:t>, and AI seems perfect to open up that, and many more niche communities to ease of access.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could also be used to translate from ASL to regional Sign Language with a bigger db.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one talks about reaching to differently bodied people </a:t>
            </a:r>
            <a:r>
              <a:rPr lang="en"/>
              <a:t>without</a:t>
            </a:r>
            <a:r>
              <a:rPr lang="en"/>
              <a:t> a large $$$ motive.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4400"/>
            <a:ext cx="1547550" cy="10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551" y="4033225"/>
            <a:ext cx="1604075" cy="10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625" y="4053500"/>
            <a:ext cx="1496574" cy="10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200" y="4044098"/>
            <a:ext cx="1436867" cy="10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4050" y="4044098"/>
            <a:ext cx="1465875" cy="109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9925" y="4044100"/>
            <a:ext cx="1604075" cy="11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Challenges: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75775" y="1567550"/>
            <a:ext cx="34032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“Crunchy” environment issues...</a:t>
            </a:r>
            <a:endParaRPr sz="1100"/>
          </a:p>
        </p:txBody>
      </p:sp>
      <p:sp>
        <p:nvSpPr>
          <p:cNvPr id="162" name="Google Shape;162;p16"/>
          <p:cNvSpPr txBox="1"/>
          <p:nvPr>
            <p:ph idx="2" type="body"/>
          </p:nvPr>
        </p:nvSpPr>
        <p:spPr>
          <a:xfrm>
            <a:off x="4933225" y="1567550"/>
            <a:ext cx="3403200" cy="269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Language Differences: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Certain words do not exist in ASL and/or are implied.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signs are </a:t>
            </a:r>
            <a:r>
              <a:rPr lang="en"/>
              <a:t>concatenated and represent 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Wiping motions prove to be very troublesome to capture.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Too many AI Examples!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get lost in the weeds...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Constant “FileTooLong” errors...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React has not helped smooth things along either…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25" y="3329300"/>
            <a:ext cx="3111450" cy="12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150" y="2003238"/>
            <a:ext cx="1639425" cy="12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25" y="1936275"/>
            <a:ext cx="3111449" cy="13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388725" y="-38865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247300" y="993975"/>
            <a:ext cx="3752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Troubleshoot the visual element issues…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Can’t see AI elements even though they are coded in right now and should appear.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WebGL issue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Add/Fix missing/hidden visual elements.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Find way to poll video for AI database as opposed to pictures.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a gold VM image to make the dev process go smoothly.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25" y="1085175"/>
            <a:ext cx="3017375" cy="27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