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01" r:id="rId2"/>
    <p:sldId id="802" r:id="rId3"/>
    <p:sldId id="803" r:id="rId4"/>
    <p:sldId id="804" r:id="rId5"/>
    <p:sldId id="805" r:id="rId6"/>
    <p:sldId id="80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128BB-7BF9-4446-8461-4AB3A5A0A7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6563FC-456D-4D90-BA11-22E781CFBA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947BB-6C6D-4EDA-B227-6D31BB1D0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19EC8-C0C6-42E2-8AEF-46AE2E28F4B5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405058-3C2E-4411-9058-C00296E40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30589-8A6B-4327-A98E-886E4A6AB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A54CC-AE7E-4932-8FF3-5DAEA927D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421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11228-D466-4B96-828A-8EC585B9C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2AD3D1-B5A4-4625-B7E6-5DC14AAFCD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505C34-B93C-4AE4-B2CC-3C58268F4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19EC8-C0C6-42E2-8AEF-46AE2E28F4B5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0AF041-B5E6-4BA7-BBFA-B17EDE0F7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117A4-6E2F-40EF-B5CD-4C6A1FC8C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A54CC-AE7E-4932-8FF3-5DAEA927D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946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C43BEC-5FC8-4F62-95CF-8DC80763E1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7C1FE2-4D16-480F-AE99-BA598E4D48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7853E-BF6F-492C-802A-378228470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19EC8-C0C6-42E2-8AEF-46AE2E28F4B5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DBD2E4-0638-4BB6-961C-6900B641F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F4EA1-78B6-4881-BE61-FC9B61D7E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A54CC-AE7E-4932-8FF3-5DAEA927D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023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1CBBC-74D7-4EC6-BC69-DB046C2E7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3F23D-40E6-458F-8827-E342E6A5D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85482-B546-4FDE-834A-15723CB96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19EC8-C0C6-42E2-8AEF-46AE2E28F4B5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93D73-930B-4168-83D0-5FBFDF6D1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68EE0-574D-40FE-8E13-5ECEC3EE6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A54CC-AE7E-4932-8FF3-5DAEA927D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854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EE36C-CB61-42DE-9658-4EB1FA950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D30F4E-1C42-427F-970C-709CA67D16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D13FE-8678-4560-B6B3-5405BF119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19EC8-C0C6-42E2-8AEF-46AE2E28F4B5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F9683-6650-44EE-9A5E-462720F2F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BF84B1-5603-4484-B595-EC715E252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A54CC-AE7E-4932-8FF3-5DAEA927D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625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7DDE2-D4D7-45D4-8EA4-EE6B2EFAB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15BF4-C860-4475-A98D-71A07389AE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EA8211-82A3-4920-8711-94D86E050E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85EB96-9B3C-420F-8DF7-CFD784C65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19EC8-C0C6-42E2-8AEF-46AE2E28F4B5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AC14FD-DBBC-4734-9936-FFE833540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C1D00D-8150-4920-861B-83B7603EC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A54CC-AE7E-4932-8FF3-5DAEA927D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904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17039-504D-4AD7-8306-7E2A3BA12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C1769D-C794-4678-9ABD-B1B5857AB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6423B8-6DC1-4462-BFB6-CB0B9A1C4C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8D5936-52D5-4E71-AAFB-6A6E1B5A2D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39B8DE-5F8C-4EAC-94F8-1C5D0A2D2F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B87623-586C-403B-9D97-81E904EA8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19EC8-C0C6-42E2-8AEF-46AE2E28F4B5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8832DA-37CD-4192-9335-43913FA58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6E6843-2E98-40AE-A348-07A6E8C30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A54CC-AE7E-4932-8FF3-5DAEA927D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8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F192D-B3F7-4BEB-A435-6B4DD63B0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FDB2E2-88A2-4C38-8DC7-14C374498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19EC8-C0C6-42E2-8AEF-46AE2E28F4B5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27180B-8700-4F6E-9020-F7974A701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F46067-1679-47F5-95C3-0957D4EB2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A54CC-AE7E-4932-8FF3-5DAEA927D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058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FD4C31-AB77-43D9-94B6-45F957F1A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19EC8-C0C6-42E2-8AEF-46AE2E28F4B5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D1DE05-99E1-45D9-8677-DD215CD16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B51ECE-B479-4242-B33B-4531C0276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A54CC-AE7E-4932-8FF3-5DAEA927D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357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F8952-37C5-4A4C-A55A-BF7F9D51E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E4CA8-863C-4065-9C92-A2F5D23D6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73D8D7-0435-4569-9A57-31FCF10418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B8BC85-CB4B-4879-B109-A9B9E720F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19EC8-C0C6-42E2-8AEF-46AE2E28F4B5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87F24F-8CBD-4A9A-84F4-87A5D3C5C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104086-1DCF-46E1-90EC-7BED3FFAF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A54CC-AE7E-4932-8FF3-5DAEA927D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418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96F21-2D67-4358-9756-585B73901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AC6EA6-42FC-4B44-BBB1-84815BDE28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AB16D9-5272-4A2C-9C6C-13072FD5A9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46013C-5C91-47EA-AD9E-E0B9C3E05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19EC8-C0C6-42E2-8AEF-46AE2E28F4B5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E99230-85B0-4E2A-8E17-7DF13B2AA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13EF6A-98C6-42B1-A416-7B32C9F72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A54CC-AE7E-4932-8FF3-5DAEA927D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078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2581A3-BB3B-47E5-8B79-AD55618AF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2149D9-08A8-45CF-8FF6-92DD292BDE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82780A-E56A-4D5B-B7FD-7D45097336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519EC8-C0C6-42E2-8AEF-46AE2E28F4B5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36F37-2A83-4732-BA6F-FE85475D35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FB4C98-8633-48D1-A516-BB072F728C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EA54CC-AE7E-4932-8FF3-5DAEA927D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777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>
            <a:extLst>
              <a:ext uri="{FF2B5EF4-FFF2-40B4-BE49-F238E27FC236}">
                <a16:creationId xmlns:a16="http://schemas.microsoft.com/office/drawing/2014/main" id="{A91AF086-68A5-428E-9504-2CF6BECC9AF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626" y="326064"/>
            <a:ext cx="1814402" cy="1480742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D9E20402-4EF2-4763-B5D8-7125FC04E98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350" y="728655"/>
            <a:ext cx="1830349" cy="149375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9659853-2D09-4336-8541-868CA1E72D5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557" y="2553684"/>
            <a:ext cx="1949351" cy="1590874"/>
          </a:xfrm>
          <a:prstGeom prst="rect">
            <a:avLst/>
          </a:prstGeom>
        </p:spPr>
      </p:pic>
      <p:cxnSp>
        <p:nvCxnSpPr>
          <p:cNvPr id="8" name="Curved Connector 14">
            <a:extLst>
              <a:ext uri="{FF2B5EF4-FFF2-40B4-BE49-F238E27FC236}">
                <a16:creationId xmlns:a16="http://schemas.microsoft.com/office/drawing/2014/main" id="{7EEBFD69-B319-4EC1-BAF8-58899777564A}"/>
              </a:ext>
            </a:extLst>
          </p:cNvPr>
          <p:cNvCxnSpPr>
            <a:cxnSpLocks/>
            <a:stCxn id="40" idx="2"/>
            <a:endCxn id="36" idx="1"/>
          </p:cNvCxnSpPr>
          <p:nvPr/>
        </p:nvCxnSpPr>
        <p:spPr>
          <a:xfrm rot="5400000" flipH="1" flipV="1">
            <a:off x="3036451" y="768908"/>
            <a:ext cx="331273" cy="1744523"/>
          </a:xfrm>
          <a:prstGeom prst="curvedConnector4">
            <a:avLst>
              <a:gd name="adj1" fmla="val -69007"/>
              <a:gd name="adj2" fmla="val 76001"/>
            </a:avLst>
          </a:prstGeom>
          <a:ln w="508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7E1162F2-05C7-4210-87C9-27A85DD35EFE}"/>
              </a:ext>
            </a:extLst>
          </p:cNvPr>
          <p:cNvSpPr/>
          <p:nvPr/>
        </p:nvSpPr>
        <p:spPr>
          <a:xfrm>
            <a:off x="2822261" y="2167553"/>
            <a:ext cx="5693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000" dirty="0">
                <a:solidFill>
                  <a:srgbClr val="333333"/>
                </a:solidFill>
                <a:latin typeface="FontAwesome" pitchFamily="50" charset="0"/>
              </a:rPr>
              <a:t></a:t>
            </a:r>
            <a:endParaRPr lang="en-GB" sz="3000" dirty="0"/>
          </a:p>
        </p:txBody>
      </p:sp>
      <p:sp>
        <p:nvSpPr>
          <p:cNvPr id="33" name="Rounded Rectangle 24">
            <a:extLst>
              <a:ext uri="{FF2B5EF4-FFF2-40B4-BE49-F238E27FC236}">
                <a16:creationId xmlns:a16="http://schemas.microsoft.com/office/drawing/2014/main" id="{1FC67926-BADB-4F8E-863F-4F805B68923C}"/>
              </a:ext>
            </a:extLst>
          </p:cNvPr>
          <p:cNvSpPr/>
          <p:nvPr/>
        </p:nvSpPr>
        <p:spPr>
          <a:xfrm>
            <a:off x="636814" y="146639"/>
            <a:ext cx="11478986" cy="6417447"/>
          </a:xfrm>
          <a:prstGeom prst="roundRect">
            <a:avLst>
              <a:gd name="adj" fmla="val 2980"/>
            </a:avLst>
          </a:prstGeom>
          <a:noFill/>
          <a:ln w="38100" cap="rnd">
            <a:solidFill>
              <a:schemeClr val="tx1">
                <a:alpha val="70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225"/>
            <a:r>
              <a:rPr lang="en-US" dirty="0">
                <a:solidFill>
                  <a:srgbClr val="FFFFFF"/>
                </a:solidFill>
                <a:latin typeface="Gotham Medium" panose="02000604030000020004" pitchFamily="50" charset="0"/>
              </a:rPr>
              <a:t> 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CFF71ED-90B2-429D-8BE3-8B93688D93E7}"/>
              </a:ext>
            </a:extLst>
          </p:cNvPr>
          <p:cNvCxnSpPr/>
          <p:nvPr/>
        </p:nvCxnSpPr>
        <p:spPr>
          <a:xfrm>
            <a:off x="80917" y="966740"/>
            <a:ext cx="1274234" cy="0"/>
          </a:xfrm>
          <a:prstGeom prst="straightConnector1">
            <a:avLst/>
          </a:prstGeom>
          <a:ln w="508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3E9FA95-C477-4A00-9CD4-21661EE5B521}"/>
              </a:ext>
            </a:extLst>
          </p:cNvPr>
          <p:cNvCxnSpPr/>
          <p:nvPr/>
        </p:nvCxnSpPr>
        <p:spPr>
          <a:xfrm flipH="1">
            <a:off x="80917" y="1196839"/>
            <a:ext cx="1183640" cy="5081"/>
          </a:xfrm>
          <a:prstGeom prst="straightConnector1">
            <a:avLst/>
          </a:prstGeom>
          <a:ln w="508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7E914AE9-4213-4A41-83E5-2E22654CA19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612" y="4567706"/>
            <a:ext cx="1769412" cy="14440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46104A3-A1AC-4B6D-BF53-292471824E2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134" y="4561838"/>
            <a:ext cx="1783790" cy="14557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46DFA74-BA2B-4D68-AB9A-60FC65C3E1E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1413" y="3482183"/>
            <a:ext cx="1830349" cy="1493756"/>
          </a:xfrm>
          <a:prstGeom prst="rect">
            <a:avLst/>
          </a:prstGeom>
        </p:spPr>
      </p:pic>
      <p:cxnSp>
        <p:nvCxnSpPr>
          <p:cNvPr id="12" name="Curved Connector 14">
            <a:extLst>
              <a:ext uri="{FF2B5EF4-FFF2-40B4-BE49-F238E27FC236}">
                <a16:creationId xmlns:a16="http://schemas.microsoft.com/office/drawing/2014/main" id="{EA81F71F-2787-4433-910B-67C8B2AB2C95}"/>
              </a:ext>
            </a:extLst>
          </p:cNvPr>
          <p:cNvCxnSpPr>
            <a:cxnSpLocks/>
            <a:stCxn id="2" idx="2"/>
            <a:endCxn id="18" idx="1"/>
          </p:cNvCxnSpPr>
          <p:nvPr/>
        </p:nvCxnSpPr>
        <p:spPr>
          <a:xfrm rot="5400000">
            <a:off x="939120" y="4398979"/>
            <a:ext cx="1554535" cy="1045692"/>
          </a:xfrm>
          <a:prstGeom prst="curvedConnector4">
            <a:avLst>
              <a:gd name="adj1" fmla="val 25977"/>
              <a:gd name="adj2" fmla="val 121861"/>
            </a:avLst>
          </a:prstGeom>
          <a:ln w="508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6">
            <a:extLst>
              <a:ext uri="{FF2B5EF4-FFF2-40B4-BE49-F238E27FC236}">
                <a16:creationId xmlns:a16="http://schemas.microsoft.com/office/drawing/2014/main" id="{FCA4E371-9AEC-4A72-B185-C77429D60F08}"/>
              </a:ext>
            </a:extLst>
          </p:cNvPr>
          <p:cNvCxnSpPr>
            <a:cxnSpLocks/>
            <a:stCxn id="9" idx="1"/>
            <a:endCxn id="18" idx="3"/>
          </p:cNvCxnSpPr>
          <p:nvPr/>
        </p:nvCxnSpPr>
        <p:spPr>
          <a:xfrm rot="10800000" flipV="1">
            <a:off x="3023890" y="5289719"/>
            <a:ext cx="1515722" cy="409374"/>
          </a:xfrm>
          <a:prstGeom prst="curvedConnector3">
            <a:avLst>
              <a:gd name="adj1" fmla="val 50000"/>
            </a:avLst>
          </a:prstGeom>
          <a:ln w="5080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9">
            <a:extLst>
              <a:ext uri="{FF2B5EF4-FFF2-40B4-BE49-F238E27FC236}">
                <a16:creationId xmlns:a16="http://schemas.microsoft.com/office/drawing/2014/main" id="{E2AADBFD-06BF-41B1-A8AC-983A5D238F5F}"/>
              </a:ext>
            </a:extLst>
          </p:cNvPr>
          <p:cNvCxnSpPr>
            <a:cxnSpLocks/>
            <a:stCxn id="9" idx="3"/>
            <a:endCxn id="10" idx="2"/>
          </p:cNvCxnSpPr>
          <p:nvPr/>
        </p:nvCxnSpPr>
        <p:spPr>
          <a:xfrm>
            <a:off x="6309024" y="5289719"/>
            <a:ext cx="1920005" cy="727878"/>
          </a:xfrm>
          <a:prstGeom prst="curvedConnector4">
            <a:avLst>
              <a:gd name="adj1" fmla="val 26774"/>
              <a:gd name="adj2" fmla="val 131406"/>
            </a:avLst>
          </a:prstGeom>
          <a:ln w="508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22">
            <a:extLst>
              <a:ext uri="{FF2B5EF4-FFF2-40B4-BE49-F238E27FC236}">
                <a16:creationId xmlns:a16="http://schemas.microsoft.com/office/drawing/2014/main" id="{9006B6C7-5FC3-4A5D-A9C5-63E4C2F62635}"/>
              </a:ext>
            </a:extLst>
          </p:cNvPr>
          <p:cNvCxnSpPr>
            <a:cxnSpLocks/>
            <a:stCxn id="11" idx="2"/>
            <a:endCxn id="10" idx="3"/>
          </p:cNvCxnSpPr>
          <p:nvPr/>
        </p:nvCxnSpPr>
        <p:spPr>
          <a:xfrm rot="5400000">
            <a:off x="9876867" y="4219996"/>
            <a:ext cx="313779" cy="1825664"/>
          </a:xfrm>
          <a:prstGeom prst="curvedConnector2">
            <a:avLst/>
          </a:prstGeom>
          <a:ln w="508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6AE92DD2-DC8D-4B98-ACE8-6C477A5F934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612" y="2664125"/>
            <a:ext cx="1769412" cy="14440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0AB66B0-B935-46C5-9B2F-BB0DD0E1A31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134" y="2658257"/>
            <a:ext cx="1783790" cy="145575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EFAAC0E-12AD-4175-B3C6-E47F5E26D07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541" y="4952215"/>
            <a:ext cx="1830349" cy="1493756"/>
          </a:xfrm>
          <a:prstGeom prst="rect">
            <a:avLst/>
          </a:prstGeom>
        </p:spPr>
      </p:pic>
      <p:cxnSp>
        <p:nvCxnSpPr>
          <p:cNvPr id="19" name="Curved Connector 16">
            <a:extLst>
              <a:ext uri="{FF2B5EF4-FFF2-40B4-BE49-F238E27FC236}">
                <a16:creationId xmlns:a16="http://schemas.microsoft.com/office/drawing/2014/main" id="{107E7120-B735-40AD-8D6D-6878A82CD69E}"/>
              </a:ext>
            </a:extLst>
          </p:cNvPr>
          <p:cNvCxnSpPr>
            <a:cxnSpLocks/>
            <a:stCxn id="16" idx="1"/>
            <a:endCxn id="18" idx="3"/>
          </p:cNvCxnSpPr>
          <p:nvPr/>
        </p:nvCxnSpPr>
        <p:spPr>
          <a:xfrm rot="10800000" flipV="1">
            <a:off x="3023890" y="3386137"/>
            <a:ext cx="1515722" cy="2312955"/>
          </a:xfrm>
          <a:prstGeom prst="curvedConnector3">
            <a:avLst>
              <a:gd name="adj1" fmla="val 50000"/>
            </a:avLst>
          </a:prstGeom>
          <a:ln w="5080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19">
            <a:extLst>
              <a:ext uri="{FF2B5EF4-FFF2-40B4-BE49-F238E27FC236}">
                <a16:creationId xmlns:a16="http://schemas.microsoft.com/office/drawing/2014/main" id="{ED5639E8-3048-479F-BC6C-C64FD9FF935C}"/>
              </a:ext>
            </a:extLst>
          </p:cNvPr>
          <p:cNvCxnSpPr>
            <a:cxnSpLocks/>
            <a:stCxn id="16" idx="3"/>
            <a:endCxn id="17" idx="2"/>
          </p:cNvCxnSpPr>
          <p:nvPr/>
        </p:nvCxnSpPr>
        <p:spPr>
          <a:xfrm>
            <a:off x="6309024" y="3386138"/>
            <a:ext cx="1920005" cy="727878"/>
          </a:xfrm>
          <a:prstGeom prst="curvedConnector4">
            <a:avLst>
              <a:gd name="adj1" fmla="val 26774"/>
              <a:gd name="adj2" fmla="val 131406"/>
            </a:avLst>
          </a:prstGeom>
          <a:ln w="508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22F5F057-1E01-44C8-9747-C6B0FEC2E467}"/>
              </a:ext>
            </a:extLst>
          </p:cNvPr>
          <p:cNvSpPr/>
          <p:nvPr/>
        </p:nvSpPr>
        <p:spPr>
          <a:xfrm>
            <a:off x="8722125" y="2224762"/>
            <a:ext cx="51488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000" dirty="0">
                <a:solidFill>
                  <a:srgbClr val="333333"/>
                </a:solidFill>
                <a:latin typeface="FontAwesome" pitchFamily="50" charset="0"/>
              </a:rPr>
              <a:t></a:t>
            </a:r>
            <a:endParaRPr lang="en-GB" sz="3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BFF932-C3AD-440E-838B-857207A47328}"/>
              </a:ext>
            </a:extLst>
          </p:cNvPr>
          <p:cNvSpPr/>
          <p:nvPr/>
        </p:nvSpPr>
        <p:spPr>
          <a:xfrm>
            <a:off x="8722125" y="4120432"/>
            <a:ext cx="51488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000" dirty="0">
                <a:solidFill>
                  <a:srgbClr val="333333"/>
                </a:solidFill>
                <a:latin typeface="FontAwesome" pitchFamily="50" charset="0"/>
              </a:rPr>
              <a:t></a:t>
            </a:r>
            <a:endParaRPr lang="en-GB" sz="30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EE11F01-8D92-4694-B29F-E0240DA7ADB6}"/>
              </a:ext>
            </a:extLst>
          </p:cNvPr>
          <p:cNvSpPr/>
          <p:nvPr/>
        </p:nvSpPr>
        <p:spPr>
          <a:xfrm>
            <a:off x="11382031" y="3067098"/>
            <a:ext cx="5693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000" dirty="0">
                <a:solidFill>
                  <a:srgbClr val="333333"/>
                </a:solidFill>
                <a:latin typeface="FontAwesome" pitchFamily="50" charset="0"/>
              </a:rPr>
              <a:t></a:t>
            </a:r>
            <a:endParaRPr lang="en-GB" sz="30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42F84B6-B928-477D-84D5-A18A37BC5FF2}"/>
              </a:ext>
            </a:extLst>
          </p:cNvPr>
          <p:cNvSpPr/>
          <p:nvPr/>
        </p:nvSpPr>
        <p:spPr>
          <a:xfrm>
            <a:off x="2526308" y="4541199"/>
            <a:ext cx="5693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000" dirty="0">
                <a:solidFill>
                  <a:srgbClr val="333333"/>
                </a:solidFill>
                <a:latin typeface="FontAwesome" pitchFamily="50" charset="0"/>
              </a:rPr>
              <a:t></a:t>
            </a:r>
            <a:endParaRPr lang="en-GB" sz="3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CC268C9-DC23-4BC3-A8D2-5A85F04E6068}"/>
              </a:ext>
            </a:extLst>
          </p:cNvPr>
          <p:cNvSpPr/>
          <p:nvPr/>
        </p:nvSpPr>
        <p:spPr>
          <a:xfrm>
            <a:off x="5963121" y="2342592"/>
            <a:ext cx="51488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000" dirty="0">
                <a:solidFill>
                  <a:srgbClr val="333333"/>
                </a:solidFill>
                <a:latin typeface="FontAwesome" pitchFamily="50" charset="0"/>
              </a:rPr>
              <a:t></a:t>
            </a:r>
            <a:endParaRPr lang="en-GB" sz="30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86150E-4329-46E1-82E5-4BC14E99D6C3}"/>
              </a:ext>
            </a:extLst>
          </p:cNvPr>
          <p:cNvSpPr/>
          <p:nvPr/>
        </p:nvSpPr>
        <p:spPr>
          <a:xfrm>
            <a:off x="5874147" y="4223614"/>
            <a:ext cx="51488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000" dirty="0">
                <a:solidFill>
                  <a:srgbClr val="333333"/>
                </a:solidFill>
                <a:latin typeface="FontAwesome" pitchFamily="50" charset="0"/>
              </a:rPr>
              <a:t></a:t>
            </a:r>
            <a:endParaRPr lang="en-GB" sz="30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EA33F36-4852-4E49-AF5A-015AD85F9B88}"/>
              </a:ext>
            </a:extLst>
          </p:cNvPr>
          <p:cNvSpPr/>
          <p:nvPr/>
        </p:nvSpPr>
        <p:spPr>
          <a:xfrm>
            <a:off x="5559068" y="414497"/>
            <a:ext cx="56938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000" dirty="0">
                <a:solidFill>
                  <a:srgbClr val="333333"/>
                </a:solidFill>
                <a:latin typeface="FontAwesome" pitchFamily="50" charset="0"/>
              </a:rPr>
              <a:t></a:t>
            </a:r>
            <a:endParaRPr lang="en-GB" sz="3000" dirty="0"/>
          </a:p>
        </p:txBody>
      </p:sp>
      <p:cxnSp>
        <p:nvCxnSpPr>
          <p:cNvPr id="37" name="Curved Connector 14">
            <a:extLst>
              <a:ext uri="{FF2B5EF4-FFF2-40B4-BE49-F238E27FC236}">
                <a16:creationId xmlns:a16="http://schemas.microsoft.com/office/drawing/2014/main" id="{71A441C8-A293-4B3D-B035-C147D7B4AC23}"/>
              </a:ext>
            </a:extLst>
          </p:cNvPr>
          <p:cNvCxnSpPr>
            <a:cxnSpLocks/>
            <a:stCxn id="40" idx="2"/>
            <a:endCxn id="2" idx="1"/>
          </p:cNvCxnSpPr>
          <p:nvPr/>
        </p:nvCxnSpPr>
        <p:spPr>
          <a:xfrm rot="5400000">
            <a:off x="1026035" y="2045328"/>
            <a:ext cx="1542315" cy="1065270"/>
          </a:xfrm>
          <a:prstGeom prst="curvedConnector4">
            <a:avLst>
              <a:gd name="adj1" fmla="val 24213"/>
              <a:gd name="adj2" fmla="val 121459"/>
            </a:avLst>
          </a:prstGeom>
          <a:ln w="508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1BFEC216-CEE2-4E03-9E1A-A01F3745A931}"/>
              </a:ext>
            </a:extLst>
          </p:cNvPr>
          <p:cNvSpPr/>
          <p:nvPr/>
        </p:nvSpPr>
        <p:spPr>
          <a:xfrm>
            <a:off x="3230738" y="184429"/>
            <a:ext cx="56938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000" dirty="0">
                <a:solidFill>
                  <a:srgbClr val="333333"/>
                </a:solidFill>
                <a:latin typeface="FontAwesome" pitchFamily="50" charset="0"/>
              </a:rPr>
              <a:t></a:t>
            </a:r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908278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>
            <a:extLst>
              <a:ext uri="{FF2B5EF4-FFF2-40B4-BE49-F238E27FC236}">
                <a16:creationId xmlns:a16="http://schemas.microsoft.com/office/drawing/2014/main" id="{A91AF086-68A5-428E-9504-2CF6BECC9AF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626" y="326064"/>
            <a:ext cx="1814402" cy="1480742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D9E20402-4EF2-4763-B5D8-7125FC04E98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350" y="728655"/>
            <a:ext cx="1830349" cy="149375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9659853-2D09-4336-8541-868CA1E72D5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557" y="2553684"/>
            <a:ext cx="1949351" cy="1590874"/>
          </a:xfrm>
          <a:prstGeom prst="rect">
            <a:avLst/>
          </a:prstGeom>
        </p:spPr>
      </p:pic>
      <p:cxnSp>
        <p:nvCxnSpPr>
          <p:cNvPr id="8" name="Curved Connector 14">
            <a:extLst>
              <a:ext uri="{FF2B5EF4-FFF2-40B4-BE49-F238E27FC236}">
                <a16:creationId xmlns:a16="http://schemas.microsoft.com/office/drawing/2014/main" id="{7EEBFD69-B319-4EC1-BAF8-58899777564A}"/>
              </a:ext>
            </a:extLst>
          </p:cNvPr>
          <p:cNvCxnSpPr>
            <a:cxnSpLocks/>
            <a:stCxn id="40" idx="2"/>
            <a:endCxn id="36" idx="1"/>
          </p:cNvCxnSpPr>
          <p:nvPr/>
        </p:nvCxnSpPr>
        <p:spPr>
          <a:xfrm rot="5400000" flipH="1" flipV="1">
            <a:off x="3036451" y="768908"/>
            <a:ext cx="331273" cy="1744523"/>
          </a:xfrm>
          <a:prstGeom prst="curvedConnector4">
            <a:avLst>
              <a:gd name="adj1" fmla="val -69007"/>
              <a:gd name="adj2" fmla="val 76001"/>
            </a:avLst>
          </a:prstGeom>
          <a:ln w="508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7E1162F2-05C7-4210-87C9-27A85DD35EFE}"/>
              </a:ext>
            </a:extLst>
          </p:cNvPr>
          <p:cNvSpPr/>
          <p:nvPr/>
        </p:nvSpPr>
        <p:spPr>
          <a:xfrm>
            <a:off x="2822261" y="2167553"/>
            <a:ext cx="5693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000" dirty="0">
                <a:solidFill>
                  <a:srgbClr val="333333"/>
                </a:solidFill>
                <a:latin typeface="FontAwesome" pitchFamily="50" charset="0"/>
              </a:rPr>
              <a:t></a:t>
            </a:r>
            <a:endParaRPr lang="en-GB" sz="3000" dirty="0"/>
          </a:p>
        </p:txBody>
      </p:sp>
      <p:sp>
        <p:nvSpPr>
          <p:cNvPr id="33" name="Rounded Rectangle 24">
            <a:extLst>
              <a:ext uri="{FF2B5EF4-FFF2-40B4-BE49-F238E27FC236}">
                <a16:creationId xmlns:a16="http://schemas.microsoft.com/office/drawing/2014/main" id="{1FC67926-BADB-4F8E-863F-4F805B68923C}"/>
              </a:ext>
            </a:extLst>
          </p:cNvPr>
          <p:cNvSpPr/>
          <p:nvPr/>
        </p:nvSpPr>
        <p:spPr>
          <a:xfrm>
            <a:off x="636814" y="146639"/>
            <a:ext cx="11478986" cy="6417447"/>
          </a:xfrm>
          <a:prstGeom prst="roundRect">
            <a:avLst>
              <a:gd name="adj" fmla="val 2980"/>
            </a:avLst>
          </a:prstGeom>
          <a:noFill/>
          <a:ln w="38100" cap="rnd">
            <a:solidFill>
              <a:schemeClr val="tx1">
                <a:alpha val="70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225"/>
            <a:r>
              <a:rPr lang="en-US" dirty="0">
                <a:solidFill>
                  <a:srgbClr val="FFFFFF"/>
                </a:solidFill>
                <a:latin typeface="Gotham Medium" panose="02000604030000020004" pitchFamily="50" charset="0"/>
              </a:rPr>
              <a:t> 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CFF71ED-90B2-429D-8BE3-8B93688D93E7}"/>
              </a:ext>
            </a:extLst>
          </p:cNvPr>
          <p:cNvCxnSpPr/>
          <p:nvPr/>
        </p:nvCxnSpPr>
        <p:spPr>
          <a:xfrm>
            <a:off x="80917" y="966740"/>
            <a:ext cx="1274234" cy="0"/>
          </a:xfrm>
          <a:prstGeom prst="straightConnector1">
            <a:avLst/>
          </a:prstGeom>
          <a:ln w="508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3E9FA95-C477-4A00-9CD4-21661EE5B521}"/>
              </a:ext>
            </a:extLst>
          </p:cNvPr>
          <p:cNvCxnSpPr/>
          <p:nvPr/>
        </p:nvCxnSpPr>
        <p:spPr>
          <a:xfrm flipH="1">
            <a:off x="80917" y="1196839"/>
            <a:ext cx="1183640" cy="5081"/>
          </a:xfrm>
          <a:prstGeom prst="straightConnector1">
            <a:avLst/>
          </a:prstGeom>
          <a:ln w="508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4">
            <a:extLst>
              <a:ext uri="{FF2B5EF4-FFF2-40B4-BE49-F238E27FC236}">
                <a16:creationId xmlns:a16="http://schemas.microsoft.com/office/drawing/2014/main" id="{EA81F71F-2787-4433-910B-67C8B2AB2C95}"/>
              </a:ext>
            </a:extLst>
          </p:cNvPr>
          <p:cNvCxnSpPr>
            <a:cxnSpLocks/>
            <a:stCxn id="2" idx="2"/>
            <a:endCxn id="18" idx="1"/>
          </p:cNvCxnSpPr>
          <p:nvPr/>
        </p:nvCxnSpPr>
        <p:spPr>
          <a:xfrm rot="5400000">
            <a:off x="939120" y="4398979"/>
            <a:ext cx="1554535" cy="1045692"/>
          </a:xfrm>
          <a:prstGeom prst="curvedConnector4">
            <a:avLst>
              <a:gd name="adj1" fmla="val 25977"/>
              <a:gd name="adj2" fmla="val 121861"/>
            </a:avLst>
          </a:prstGeom>
          <a:ln w="508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6AE92DD2-DC8D-4B98-ACE8-6C477A5F934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612" y="2664125"/>
            <a:ext cx="1769412" cy="14440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0AB66B0-B935-46C5-9B2F-BB0DD0E1A31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134" y="2658257"/>
            <a:ext cx="1783790" cy="145575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EFAAC0E-12AD-4175-B3C6-E47F5E26D07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541" y="4952215"/>
            <a:ext cx="1830349" cy="1493756"/>
          </a:xfrm>
          <a:prstGeom prst="rect">
            <a:avLst/>
          </a:prstGeom>
        </p:spPr>
      </p:pic>
      <p:cxnSp>
        <p:nvCxnSpPr>
          <p:cNvPr id="19" name="Curved Connector 16">
            <a:extLst>
              <a:ext uri="{FF2B5EF4-FFF2-40B4-BE49-F238E27FC236}">
                <a16:creationId xmlns:a16="http://schemas.microsoft.com/office/drawing/2014/main" id="{107E7120-B735-40AD-8D6D-6878A82CD69E}"/>
              </a:ext>
            </a:extLst>
          </p:cNvPr>
          <p:cNvCxnSpPr>
            <a:cxnSpLocks/>
            <a:stCxn id="16" idx="1"/>
            <a:endCxn id="18" idx="3"/>
          </p:cNvCxnSpPr>
          <p:nvPr/>
        </p:nvCxnSpPr>
        <p:spPr>
          <a:xfrm rot="10800000" flipV="1">
            <a:off x="3023890" y="3386137"/>
            <a:ext cx="1515722" cy="2312955"/>
          </a:xfrm>
          <a:prstGeom prst="curvedConnector3">
            <a:avLst>
              <a:gd name="adj1" fmla="val 50000"/>
            </a:avLst>
          </a:prstGeom>
          <a:ln w="5080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19">
            <a:extLst>
              <a:ext uri="{FF2B5EF4-FFF2-40B4-BE49-F238E27FC236}">
                <a16:creationId xmlns:a16="http://schemas.microsoft.com/office/drawing/2014/main" id="{ED5639E8-3048-479F-BC6C-C64FD9FF935C}"/>
              </a:ext>
            </a:extLst>
          </p:cNvPr>
          <p:cNvCxnSpPr>
            <a:cxnSpLocks/>
            <a:stCxn id="16" idx="3"/>
            <a:endCxn id="17" idx="2"/>
          </p:cNvCxnSpPr>
          <p:nvPr/>
        </p:nvCxnSpPr>
        <p:spPr>
          <a:xfrm>
            <a:off x="6309024" y="3386138"/>
            <a:ext cx="1920005" cy="727878"/>
          </a:xfrm>
          <a:prstGeom prst="curvedConnector4">
            <a:avLst>
              <a:gd name="adj1" fmla="val 26774"/>
              <a:gd name="adj2" fmla="val 131406"/>
            </a:avLst>
          </a:prstGeom>
          <a:ln w="508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22F5F057-1E01-44C8-9747-C6B0FEC2E467}"/>
              </a:ext>
            </a:extLst>
          </p:cNvPr>
          <p:cNvSpPr/>
          <p:nvPr/>
        </p:nvSpPr>
        <p:spPr>
          <a:xfrm>
            <a:off x="8722125" y="2224762"/>
            <a:ext cx="51488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000" dirty="0">
                <a:solidFill>
                  <a:srgbClr val="333333"/>
                </a:solidFill>
                <a:latin typeface="FontAwesome" pitchFamily="50" charset="0"/>
              </a:rPr>
              <a:t></a:t>
            </a:r>
            <a:endParaRPr lang="en-GB" sz="30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42F84B6-B928-477D-84D5-A18A37BC5FF2}"/>
              </a:ext>
            </a:extLst>
          </p:cNvPr>
          <p:cNvSpPr/>
          <p:nvPr/>
        </p:nvSpPr>
        <p:spPr>
          <a:xfrm>
            <a:off x="2526308" y="4541199"/>
            <a:ext cx="5693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000" dirty="0">
                <a:solidFill>
                  <a:srgbClr val="333333"/>
                </a:solidFill>
                <a:latin typeface="FontAwesome" pitchFamily="50" charset="0"/>
              </a:rPr>
              <a:t></a:t>
            </a:r>
            <a:endParaRPr lang="en-GB" sz="3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CC268C9-DC23-4BC3-A8D2-5A85F04E6068}"/>
              </a:ext>
            </a:extLst>
          </p:cNvPr>
          <p:cNvSpPr/>
          <p:nvPr/>
        </p:nvSpPr>
        <p:spPr>
          <a:xfrm>
            <a:off x="5963121" y="2342592"/>
            <a:ext cx="51488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000" dirty="0">
                <a:solidFill>
                  <a:srgbClr val="333333"/>
                </a:solidFill>
                <a:latin typeface="FontAwesome" pitchFamily="50" charset="0"/>
              </a:rPr>
              <a:t></a:t>
            </a:r>
            <a:endParaRPr lang="en-GB" sz="30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EA33F36-4852-4E49-AF5A-015AD85F9B88}"/>
              </a:ext>
            </a:extLst>
          </p:cNvPr>
          <p:cNvSpPr/>
          <p:nvPr/>
        </p:nvSpPr>
        <p:spPr>
          <a:xfrm>
            <a:off x="5559068" y="414497"/>
            <a:ext cx="56938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000" dirty="0">
                <a:solidFill>
                  <a:srgbClr val="333333"/>
                </a:solidFill>
                <a:latin typeface="FontAwesome" pitchFamily="50" charset="0"/>
              </a:rPr>
              <a:t></a:t>
            </a:r>
            <a:endParaRPr lang="en-GB" sz="3000" dirty="0"/>
          </a:p>
        </p:txBody>
      </p:sp>
      <p:cxnSp>
        <p:nvCxnSpPr>
          <p:cNvPr id="37" name="Curved Connector 14">
            <a:extLst>
              <a:ext uri="{FF2B5EF4-FFF2-40B4-BE49-F238E27FC236}">
                <a16:creationId xmlns:a16="http://schemas.microsoft.com/office/drawing/2014/main" id="{71A441C8-A293-4B3D-B035-C147D7B4AC23}"/>
              </a:ext>
            </a:extLst>
          </p:cNvPr>
          <p:cNvCxnSpPr>
            <a:cxnSpLocks/>
            <a:stCxn id="40" idx="2"/>
            <a:endCxn id="2" idx="1"/>
          </p:cNvCxnSpPr>
          <p:nvPr/>
        </p:nvCxnSpPr>
        <p:spPr>
          <a:xfrm rot="5400000">
            <a:off x="1026035" y="2045328"/>
            <a:ext cx="1542315" cy="1065270"/>
          </a:xfrm>
          <a:prstGeom prst="curvedConnector4">
            <a:avLst>
              <a:gd name="adj1" fmla="val 24213"/>
              <a:gd name="adj2" fmla="val 121459"/>
            </a:avLst>
          </a:prstGeom>
          <a:ln w="508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1BFEC216-CEE2-4E03-9E1A-A01F3745A931}"/>
              </a:ext>
            </a:extLst>
          </p:cNvPr>
          <p:cNvSpPr/>
          <p:nvPr/>
        </p:nvSpPr>
        <p:spPr>
          <a:xfrm>
            <a:off x="3230738" y="184429"/>
            <a:ext cx="56938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000" dirty="0">
                <a:solidFill>
                  <a:srgbClr val="333333"/>
                </a:solidFill>
                <a:latin typeface="FontAwesome" pitchFamily="50" charset="0"/>
              </a:rPr>
              <a:t></a:t>
            </a:r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3308662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>
            <a:extLst>
              <a:ext uri="{FF2B5EF4-FFF2-40B4-BE49-F238E27FC236}">
                <a16:creationId xmlns:a16="http://schemas.microsoft.com/office/drawing/2014/main" id="{A91AF086-68A5-428E-9504-2CF6BECC9AF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626" y="326064"/>
            <a:ext cx="1814402" cy="1480742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D9E20402-4EF2-4763-B5D8-7125FC04E98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350" y="728655"/>
            <a:ext cx="1830349" cy="149375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9659853-2D09-4336-8541-868CA1E72D5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557" y="2553684"/>
            <a:ext cx="1949351" cy="1590874"/>
          </a:xfrm>
          <a:prstGeom prst="rect">
            <a:avLst/>
          </a:prstGeom>
        </p:spPr>
      </p:pic>
      <p:cxnSp>
        <p:nvCxnSpPr>
          <p:cNvPr id="8" name="Curved Connector 14">
            <a:extLst>
              <a:ext uri="{FF2B5EF4-FFF2-40B4-BE49-F238E27FC236}">
                <a16:creationId xmlns:a16="http://schemas.microsoft.com/office/drawing/2014/main" id="{7EEBFD69-B319-4EC1-BAF8-58899777564A}"/>
              </a:ext>
            </a:extLst>
          </p:cNvPr>
          <p:cNvCxnSpPr>
            <a:cxnSpLocks/>
            <a:stCxn id="40" idx="2"/>
            <a:endCxn id="36" idx="1"/>
          </p:cNvCxnSpPr>
          <p:nvPr/>
        </p:nvCxnSpPr>
        <p:spPr>
          <a:xfrm rot="5400000" flipH="1" flipV="1">
            <a:off x="3036451" y="768908"/>
            <a:ext cx="331273" cy="1744523"/>
          </a:xfrm>
          <a:prstGeom prst="curvedConnector4">
            <a:avLst>
              <a:gd name="adj1" fmla="val -69007"/>
              <a:gd name="adj2" fmla="val 76001"/>
            </a:avLst>
          </a:prstGeom>
          <a:ln w="508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7E1162F2-05C7-4210-87C9-27A85DD35EFE}"/>
              </a:ext>
            </a:extLst>
          </p:cNvPr>
          <p:cNvSpPr/>
          <p:nvPr/>
        </p:nvSpPr>
        <p:spPr>
          <a:xfrm>
            <a:off x="2822261" y="2167553"/>
            <a:ext cx="5693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000" dirty="0">
                <a:solidFill>
                  <a:srgbClr val="333333"/>
                </a:solidFill>
                <a:latin typeface="FontAwesome" pitchFamily="50" charset="0"/>
              </a:rPr>
              <a:t></a:t>
            </a:r>
            <a:endParaRPr lang="en-GB" sz="3000" dirty="0"/>
          </a:p>
        </p:txBody>
      </p:sp>
      <p:sp>
        <p:nvSpPr>
          <p:cNvPr id="33" name="Rounded Rectangle 24">
            <a:extLst>
              <a:ext uri="{FF2B5EF4-FFF2-40B4-BE49-F238E27FC236}">
                <a16:creationId xmlns:a16="http://schemas.microsoft.com/office/drawing/2014/main" id="{1FC67926-BADB-4F8E-863F-4F805B68923C}"/>
              </a:ext>
            </a:extLst>
          </p:cNvPr>
          <p:cNvSpPr/>
          <p:nvPr/>
        </p:nvSpPr>
        <p:spPr>
          <a:xfrm>
            <a:off x="636814" y="146639"/>
            <a:ext cx="11478986" cy="6417447"/>
          </a:xfrm>
          <a:prstGeom prst="roundRect">
            <a:avLst>
              <a:gd name="adj" fmla="val 2980"/>
            </a:avLst>
          </a:prstGeom>
          <a:noFill/>
          <a:ln w="38100" cap="rnd">
            <a:solidFill>
              <a:schemeClr val="tx1">
                <a:alpha val="70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225"/>
            <a:r>
              <a:rPr lang="en-US" dirty="0">
                <a:solidFill>
                  <a:srgbClr val="FFFFFF"/>
                </a:solidFill>
                <a:latin typeface="Gotham Medium" panose="02000604030000020004" pitchFamily="50" charset="0"/>
              </a:rPr>
              <a:t> 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CFF71ED-90B2-429D-8BE3-8B93688D93E7}"/>
              </a:ext>
            </a:extLst>
          </p:cNvPr>
          <p:cNvCxnSpPr/>
          <p:nvPr/>
        </p:nvCxnSpPr>
        <p:spPr>
          <a:xfrm>
            <a:off x="80917" y="966740"/>
            <a:ext cx="1274234" cy="0"/>
          </a:xfrm>
          <a:prstGeom prst="straightConnector1">
            <a:avLst/>
          </a:prstGeom>
          <a:ln w="508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3E9FA95-C477-4A00-9CD4-21661EE5B521}"/>
              </a:ext>
            </a:extLst>
          </p:cNvPr>
          <p:cNvCxnSpPr/>
          <p:nvPr/>
        </p:nvCxnSpPr>
        <p:spPr>
          <a:xfrm flipH="1">
            <a:off x="80917" y="1196839"/>
            <a:ext cx="1183640" cy="5081"/>
          </a:xfrm>
          <a:prstGeom prst="straightConnector1">
            <a:avLst/>
          </a:prstGeom>
          <a:ln w="508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7E914AE9-4213-4A41-83E5-2E22654CA19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612" y="4567706"/>
            <a:ext cx="1769412" cy="14440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46104A3-A1AC-4B6D-BF53-292471824E2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134" y="4561838"/>
            <a:ext cx="1783790" cy="14557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46DFA74-BA2B-4D68-AB9A-60FC65C3E1E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1413" y="3482183"/>
            <a:ext cx="1830349" cy="1493756"/>
          </a:xfrm>
          <a:prstGeom prst="rect">
            <a:avLst/>
          </a:prstGeom>
        </p:spPr>
      </p:pic>
      <p:cxnSp>
        <p:nvCxnSpPr>
          <p:cNvPr id="12" name="Curved Connector 14">
            <a:extLst>
              <a:ext uri="{FF2B5EF4-FFF2-40B4-BE49-F238E27FC236}">
                <a16:creationId xmlns:a16="http://schemas.microsoft.com/office/drawing/2014/main" id="{EA81F71F-2787-4433-910B-67C8B2AB2C95}"/>
              </a:ext>
            </a:extLst>
          </p:cNvPr>
          <p:cNvCxnSpPr>
            <a:cxnSpLocks/>
            <a:stCxn id="2" idx="2"/>
            <a:endCxn id="18" idx="1"/>
          </p:cNvCxnSpPr>
          <p:nvPr/>
        </p:nvCxnSpPr>
        <p:spPr>
          <a:xfrm rot="5400000">
            <a:off x="939120" y="4398979"/>
            <a:ext cx="1554535" cy="1045692"/>
          </a:xfrm>
          <a:prstGeom prst="curvedConnector4">
            <a:avLst>
              <a:gd name="adj1" fmla="val 25977"/>
              <a:gd name="adj2" fmla="val 121861"/>
            </a:avLst>
          </a:prstGeom>
          <a:ln w="508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6">
            <a:extLst>
              <a:ext uri="{FF2B5EF4-FFF2-40B4-BE49-F238E27FC236}">
                <a16:creationId xmlns:a16="http://schemas.microsoft.com/office/drawing/2014/main" id="{FCA4E371-9AEC-4A72-B185-C77429D60F08}"/>
              </a:ext>
            </a:extLst>
          </p:cNvPr>
          <p:cNvCxnSpPr>
            <a:cxnSpLocks/>
            <a:stCxn id="9" idx="1"/>
            <a:endCxn id="18" idx="3"/>
          </p:cNvCxnSpPr>
          <p:nvPr/>
        </p:nvCxnSpPr>
        <p:spPr>
          <a:xfrm rot="10800000" flipV="1">
            <a:off x="3023890" y="5289719"/>
            <a:ext cx="1515722" cy="409374"/>
          </a:xfrm>
          <a:prstGeom prst="curvedConnector3">
            <a:avLst>
              <a:gd name="adj1" fmla="val 50000"/>
            </a:avLst>
          </a:prstGeom>
          <a:ln w="5080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9">
            <a:extLst>
              <a:ext uri="{FF2B5EF4-FFF2-40B4-BE49-F238E27FC236}">
                <a16:creationId xmlns:a16="http://schemas.microsoft.com/office/drawing/2014/main" id="{E2AADBFD-06BF-41B1-A8AC-983A5D238F5F}"/>
              </a:ext>
            </a:extLst>
          </p:cNvPr>
          <p:cNvCxnSpPr>
            <a:cxnSpLocks/>
            <a:stCxn id="9" idx="3"/>
            <a:endCxn id="10" idx="2"/>
          </p:cNvCxnSpPr>
          <p:nvPr/>
        </p:nvCxnSpPr>
        <p:spPr>
          <a:xfrm>
            <a:off x="6309024" y="5289719"/>
            <a:ext cx="1920005" cy="727878"/>
          </a:xfrm>
          <a:prstGeom prst="curvedConnector4">
            <a:avLst>
              <a:gd name="adj1" fmla="val 26774"/>
              <a:gd name="adj2" fmla="val 131406"/>
            </a:avLst>
          </a:prstGeom>
          <a:ln w="508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22">
            <a:extLst>
              <a:ext uri="{FF2B5EF4-FFF2-40B4-BE49-F238E27FC236}">
                <a16:creationId xmlns:a16="http://schemas.microsoft.com/office/drawing/2014/main" id="{9006B6C7-5FC3-4A5D-A9C5-63E4C2F62635}"/>
              </a:ext>
            </a:extLst>
          </p:cNvPr>
          <p:cNvCxnSpPr>
            <a:cxnSpLocks/>
            <a:stCxn id="11" idx="2"/>
            <a:endCxn id="10" idx="3"/>
          </p:cNvCxnSpPr>
          <p:nvPr/>
        </p:nvCxnSpPr>
        <p:spPr>
          <a:xfrm rot="5400000">
            <a:off x="9876867" y="4219996"/>
            <a:ext cx="313779" cy="1825664"/>
          </a:xfrm>
          <a:prstGeom prst="curvedConnector2">
            <a:avLst/>
          </a:prstGeom>
          <a:ln w="508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6AE92DD2-DC8D-4B98-ACE8-6C477A5F934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612" y="2664125"/>
            <a:ext cx="1769412" cy="14440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0AB66B0-B935-46C5-9B2F-BB0DD0E1A31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134" y="2658257"/>
            <a:ext cx="1783790" cy="145575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EFAAC0E-12AD-4175-B3C6-E47F5E26D07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541" y="4952215"/>
            <a:ext cx="1830349" cy="1493756"/>
          </a:xfrm>
          <a:prstGeom prst="rect">
            <a:avLst/>
          </a:prstGeom>
        </p:spPr>
      </p:pic>
      <p:cxnSp>
        <p:nvCxnSpPr>
          <p:cNvPr id="19" name="Curved Connector 16">
            <a:extLst>
              <a:ext uri="{FF2B5EF4-FFF2-40B4-BE49-F238E27FC236}">
                <a16:creationId xmlns:a16="http://schemas.microsoft.com/office/drawing/2014/main" id="{107E7120-B735-40AD-8D6D-6878A82CD69E}"/>
              </a:ext>
            </a:extLst>
          </p:cNvPr>
          <p:cNvCxnSpPr>
            <a:cxnSpLocks/>
            <a:stCxn id="16" idx="1"/>
            <a:endCxn id="18" idx="3"/>
          </p:cNvCxnSpPr>
          <p:nvPr/>
        </p:nvCxnSpPr>
        <p:spPr>
          <a:xfrm rot="10800000" flipV="1">
            <a:off x="3023890" y="3386137"/>
            <a:ext cx="1515722" cy="2312955"/>
          </a:xfrm>
          <a:prstGeom prst="curvedConnector3">
            <a:avLst>
              <a:gd name="adj1" fmla="val 50000"/>
            </a:avLst>
          </a:prstGeom>
          <a:ln w="5080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19">
            <a:extLst>
              <a:ext uri="{FF2B5EF4-FFF2-40B4-BE49-F238E27FC236}">
                <a16:creationId xmlns:a16="http://schemas.microsoft.com/office/drawing/2014/main" id="{ED5639E8-3048-479F-BC6C-C64FD9FF935C}"/>
              </a:ext>
            </a:extLst>
          </p:cNvPr>
          <p:cNvCxnSpPr>
            <a:cxnSpLocks/>
            <a:stCxn id="16" idx="3"/>
            <a:endCxn id="17" idx="2"/>
          </p:cNvCxnSpPr>
          <p:nvPr/>
        </p:nvCxnSpPr>
        <p:spPr>
          <a:xfrm>
            <a:off x="6309024" y="3386138"/>
            <a:ext cx="1920005" cy="727878"/>
          </a:xfrm>
          <a:prstGeom prst="curvedConnector4">
            <a:avLst>
              <a:gd name="adj1" fmla="val 26774"/>
              <a:gd name="adj2" fmla="val 131406"/>
            </a:avLst>
          </a:prstGeom>
          <a:ln w="508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22F5F057-1E01-44C8-9747-C6B0FEC2E467}"/>
              </a:ext>
            </a:extLst>
          </p:cNvPr>
          <p:cNvSpPr/>
          <p:nvPr/>
        </p:nvSpPr>
        <p:spPr>
          <a:xfrm>
            <a:off x="8722125" y="2224762"/>
            <a:ext cx="51488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000" dirty="0">
                <a:solidFill>
                  <a:srgbClr val="333333"/>
                </a:solidFill>
                <a:latin typeface="FontAwesome" pitchFamily="50" charset="0"/>
              </a:rPr>
              <a:t></a:t>
            </a:r>
            <a:endParaRPr lang="en-GB" sz="3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BFF932-C3AD-440E-838B-857207A47328}"/>
              </a:ext>
            </a:extLst>
          </p:cNvPr>
          <p:cNvSpPr/>
          <p:nvPr/>
        </p:nvSpPr>
        <p:spPr>
          <a:xfrm>
            <a:off x="8722125" y="4120432"/>
            <a:ext cx="51488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000" dirty="0">
                <a:solidFill>
                  <a:srgbClr val="333333"/>
                </a:solidFill>
                <a:latin typeface="FontAwesome" pitchFamily="50" charset="0"/>
              </a:rPr>
              <a:t></a:t>
            </a:r>
            <a:endParaRPr lang="en-GB" sz="30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EE11F01-8D92-4694-B29F-E0240DA7ADB6}"/>
              </a:ext>
            </a:extLst>
          </p:cNvPr>
          <p:cNvSpPr/>
          <p:nvPr/>
        </p:nvSpPr>
        <p:spPr>
          <a:xfrm>
            <a:off x="11382031" y="3067098"/>
            <a:ext cx="5693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000" dirty="0">
                <a:solidFill>
                  <a:srgbClr val="333333"/>
                </a:solidFill>
                <a:latin typeface="FontAwesome" pitchFamily="50" charset="0"/>
              </a:rPr>
              <a:t></a:t>
            </a:r>
            <a:endParaRPr lang="en-GB" sz="30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42F84B6-B928-477D-84D5-A18A37BC5FF2}"/>
              </a:ext>
            </a:extLst>
          </p:cNvPr>
          <p:cNvSpPr/>
          <p:nvPr/>
        </p:nvSpPr>
        <p:spPr>
          <a:xfrm>
            <a:off x="2526308" y="4541199"/>
            <a:ext cx="5693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000" dirty="0">
                <a:solidFill>
                  <a:srgbClr val="333333"/>
                </a:solidFill>
                <a:latin typeface="FontAwesome" pitchFamily="50" charset="0"/>
              </a:rPr>
              <a:t></a:t>
            </a:r>
            <a:endParaRPr lang="en-GB" sz="3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CC268C9-DC23-4BC3-A8D2-5A85F04E6068}"/>
              </a:ext>
            </a:extLst>
          </p:cNvPr>
          <p:cNvSpPr/>
          <p:nvPr/>
        </p:nvSpPr>
        <p:spPr>
          <a:xfrm>
            <a:off x="5963121" y="2342592"/>
            <a:ext cx="51488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000" dirty="0">
                <a:solidFill>
                  <a:srgbClr val="333333"/>
                </a:solidFill>
                <a:latin typeface="FontAwesome" pitchFamily="50" charset="0"/>
              </a:rPr>
              <a:t></a:t>
            </a:r>
            <a:endParaRPr lang="en-GB" sz="30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86150E-4329-46E1-82E5-4BC14E99D6C3}"/>
              </a:ext>
            </a:extLst>
          </p:cNvPr>
          <p:cNvSpPr/>
          <p:nvPr/>
        </p:nvSpPr>
        <p:spPr>
          <a:xfrm>
            <a:off x="5874147" y="4223614"/>
            <a:ext cx="51488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000" dirty="0">
                <a:solidFill>
                  <a:srgbClr val="333333"/>
                </a:solidFill>
                <a:latin typeface="FontAwesome" pitchFamily="50" charset="0"/>
              </a:rPr>
              <a:t></a:t>
            </a:r>
            <a:endParaRPr lang="en-GB" sz="30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EA33F36-4852-4E49-AF5A-015AD85F9B88}"/>
              </a:ext>
            </a:extLst>
          </p:cNvPr>
          <p:cNvSpPr/>
          <p:nvPr/>
        </p:nvSpPr>
        <p:spPr>
          <a:xfrm>
            <a:off x="5559068" y="414497"/>
            <a:ext cx="56938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000" dirty="0">
                <a:solidFill>
                  <a:srgbClr val="333333"/>
                </a:solidFill>
                <a:latin typeface="FontAwesome" pitchFamily="50" charset="0"/>
              </a:rPr>
              <a:t></a:t>
            </a:r>
            <a:endParaRPr lang="en-GB" sz="3000" dirty="0"/>
          </a:p>
        </p:txBody>
      </p:sp>
      <p:cxnSp>
        <p:nvCxnSpPr>
          <p:cNvPr id="37" name="Curved Connector 14">
            <a:extLst>
              <a:ext uri="{FF2B5EF4-FFF2-40B4-BE49-F238E27FC236}">
                <a16:creationId xmlns:a16="http://schemas.microsoft.com/office/drawing/2014/main" id="{71A441C8-A293-4B3D-B035-C147D7B4AC23}"/>
              </a:ext>
            </a:extLst>
          </p:cNvPr>
          <p:cNvCxnSpPr>
            <a:cxnSpLocks/>
            <a:stCxn id="40" idx="2"/>
            <a:endCxn id="2" idx="1"/>
          </p:cNvCxnSpPr>
          <p:nvPr/>
        </p:nvCxnSpPr>
        <p:spPr>
          <a:xfrm rot="5400000">
            <a:off x="1026035" y="2045328"/>
            <a:ext cx="1542315" cy="1065270"/>
          </a:xfrm>
          <a:prstGeom prst="curvedConnector4">
            <a:avLst>
              <a:gd name="adj1" fmla="val 24213"/>
              <a:gd name="adj2" fmla="val 121459"/>
            </a:avLst>
          </a:prstGeom>
          <a:ln w="508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1BFEC216-CEE2-4E03-9E1A-A01F3745A931}"/>
              </a:ext>
            </a:extLst>
          </p:cNvPr>
          <p:cNvSpPr/>
          <p:nvPr/>
        </p:nvSpPr>
        <p:spPr>
          <a:xfrm>
            <a:off x="3230738" y="184429"/>
            <a:ext cx="56938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000" dirty="0">
                <a:solidFill>
                  <a:srgbClr val="333333"/>
                </a:solidFill>
                <a:latin typeface="FontAwesome" pitchFamily="50" charset="0"/>
              </a:rPr>
              <a:t></a:t>
            </a:r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2981724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>
            <a:extLst>
              <a:ext uri="{FF2B5EF4-FFF2-40B4-BE49-F238E27FC236}">
                <a16:creationId xmlns:a16="http://schemas.microsoft.com/office/drawing/2014/main" id="{A91AF086-68A5-428E-9504-2CF6BECC9AF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626" y="326064"/>
            <a:ext cx="1814402" cy="1480742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D9E20402-4EF2-4763-B5D8-7125FC04E98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350" y="728655"/>
            <a:ext cx="1830349" cy="149375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9659853-2D09-4336-8541-868CA1E72D5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557" y="2553684"/>
            <a:ext cx="1949351" cy="1590874"/>
          </a:xfrm>
          <a:prstGeom prst="rect">
            <a:avLst/>
          </a:prstGeom>
        </p:spPr>
      </p:pic>
      <p:cxnSp>
        <p:nvCxnSpPr>
          <p:cNvPr id="8" name="Curved Connector 14">
            <a:extLst>
              <a:ext uri="{FF2B5EF4-FFF2-40B4-BE49-F238E27FC236}">
                <a16:creationId xmlns:a16="http://schemas.microsoft.com/office/drawing/2014/main" id="{7EEBFD69-B319-4EC1-BAF8-58899777564A}"/>
              </a:ext>
            </a:extLst>
          </p:cNvPr>
          <p:cNvCxnSpPr>
            <a:cxnSpLocks/>
            <a:stCxn id="40" idx="2"/>
            <a:endCxn id="36" idx="1"/>
          </p:cNvCxnSpPr>
          <p:nvPr/>
        </p:nvCxnSpPr>
        <p:spPr>
          <a:xfrm rot="5400000" flipH="1" flipV="1">
            <a:off x="3036451" y="768908"/>
            <a:ext cx="331273" cy="1744523"/>
          </a:xfrm>
          <a:prstGeom prst="curvedConnector4">
            <a:avLst>
              <a:gd name="adj1" fmla="val -69007"/>
              <a:gd name="adj2" fmla="val 76001"/>
            </a:avLst>
          </a:prstGeom>
          <a:ln w="508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7E1162F2-05C7-4210-87C9-27A85DD35EFE}"/>
              </a:ext>
            </a:extLst>
          </p:cNvPr>
          <p:cNvSpPr/>
          <p:nvPr/>
        </p:nvSpPr>
        <p:spPr>
          <a:xfrm>
            <a:off x="2822261" y="2167553"/>
            <a:ext cx="5693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000" dirty="0">
                <a:solidFill>
                  <a:srgbClr val="333333"/>
                </a:solidFill>
                <a:latin typeface="FontAwesome" pitchFamily="50" charset="0"/>
              </a:rPr>
              <a:t></a:t>
            </a:r>
            <a:endParaRPr lang="en-GB" sz="3000" dirty="0"/>
          </a:p>
        </p:txBody>
      </p:sp>
      <p:sp>
        <p:nvSpPr>
          <p:cNvPr id="33" name="Rounded Rectangle 24">
            <a:extLst>
              <a:ext uri="{FF2B5EF4-FFF2-40B4-BE49-F238E27FC236}">
                <a16:creationId xmlns:a16="http://schemas.microsoft.com/office/drawing/2014/main" id="{1FC67926-BADB-4F8E-863F-4F805B68923C}"/>
              </a:ext>
            </a:extLst>
          </p:cNvPr>
          <p:cNvSpPr/>
          <p:nvPr/>
        </p:nvSpPr>
        <p:spPr>
          <a:xfrm>
            <a:off x="636814" y="146639"/>
            <a:ext cx="11478986" cy="6417447"/>
          </a:xfrm>
          <a:prstGeom prst="roundRect">
            <a:avLst>
              <a:gd name="adj" fmla="val 2980"/>
            </a:avLst>
          </a:prstGeom>
          <a:noFill/>
          <a:ln w="38100" cap="rnd">
            <a:solidFill>
              <a:schemeClr val="tx1">
                <a:alpha val="70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225"/>
            <a:r>
              <a:rPr lang="en-US" dirty="0">
                <a:solidFill>
                  <a:srgbClr val="FFFFFF"/>
                </a:solidFill>
                <a:latin typeface="Gotham Medium" panose="02000604030000020004" pitchFamily="50" charset="0"/>
              </a:rPr>
              <a:t> 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CFF71ED-90B2-429D-8BE3-8B93688D93E7}"/>
              </a:ext>
            </a:extLst>
          </p:cNvPr>
          <p:cNvCxnSpPr/>
          <p:nvPr/>
        </p:nvCxnSpPr>
        <p:spPr>
          <a:xfrm>
            <a:off x="80917" y="966740"/>
            <a:ext cx="1274234" cy="0"/>
          </a:xfrm>
          <a:prstGeom prst="straightConnector1">
            <a:avLst/>
          </a:prstGeom>
          <a:ln w="508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3E9FA95-C477-4A00-9CD4-21661EE5B521}"/>
              </a:ext>
            </a:extLst>
          </p:cNvPr>
          <p:cNvCxnSpPr/>
          <p:nvPr/>
        </p:nvCxnSpPr>
        <p:spPr>
          <a:xfrm flipH="1">
            <a:off x="80917" y="1196839"/>
            <a:ext cx="1183640" cy="5081"/>
          </a:xfrm>
          <a:prstGeom prst="straightConnector1">
            <a:avLst/>
          </a:prstGeom>
          <a:ln w="508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7E914AE9-4213-4A41-83E5-2E22654CA19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612" y="4567706"/>
            <a:ext cx="1769412" cy="14440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46104A3-A1AC-4B6D-BF53-292471824E2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134" y="4561838"/>
            <a:ext cx="1783790" cy="14557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46DFA74-BA2B-4D68-AB9A-60FC65C3E1E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1413" y="3482183"/>
            <a:ext cx="1830349" cy="1493756"/>
          </a:xfrm>
          <a:prstGeom prst="rect">
            <a:avLst/>
          </a:prstGeom>
        </p:spPr>
      </p:pic>
      <p:cxnSp>
        <p:nvCxnSpPr>
          <p:cNvPr id="12" name="Curved Connector 14">
            <a:extLst>
              <a:ext uri="{FF2B5EF4-FFF2-40B4-BE49-F238E27FC236}">
                <a16:creationId xmlns:a16="http://schemas.microsoft.com/office/drawing/2014/main" id="{EA81F71F-2787-4433-910B-67C8B2AB2C95}"/>
              </a:ext>
            </a:extLst>
          </p:cNvPr>
          <p:cNvCxnSpPr>
            <a:cxnSpLocks/>
            <a:stCxn id="2" idx="2"/>
            <a:endCxn id="18" idx="1"/>
          </p:cNvCxnSpPr>
          <p:nvPr/>
        </p:nvCxnSpPr>
        <p:spPr>
          <a:xfrm rot="5400000">
            <a:off x="939120" y="4398979"/>
            <a:ext cx="1554535" cy="1045692"/>
          </a:xfrm>
          <a:prstGeom prst="curvedConnector4">
            <a:avLst>
              <a:gd name="adj1" fmla="val 25977"/>
              <a:gd name="adj2" fmla="val 121861"/>
            </a:avLst>
          </a:prstGeom>
          <a:ln w="508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6">
            <a:extLst>
              <a:ext uri="{FF2B5EF4-FFF2-40B4-BE49-F238E27FC236}">
                <a16:creationId xmlns:a16="http://schemas.microsoft.com/office/drawing/2014/main" id="{FCA4E371-9AEC-4A72-B185-C77429D60F08}"/>
              </a:ext>
            </a:extLst>
          </p:cNvPr>
          <p:cNvCxnSpPr>
            <a:cxnSpLocks/>
            <a:stCxn id="9" idx="1"/>
            <a:endCxn id="18" idx="3"/>
          </p:cNvCxnSpPr>
          <p:nvPr/>
        </p:nvCxnSpPr>
        <p:spPr>
          <a:xfrm rot="10800000" flipV="1">
            <a:off x="3023890" y="5289719"/>
            <a:ext cx="1515722" cy="409374"/>
          </a:xfrm>
          <a:prstGeom prst="curvedConnector3">
            <a:avLst>
              <a:gd name="adj1" fmla="val 50000"/>
            </a:avLst>
          </a:prstGeom>
          <a:ln w="5080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9">
            <a:extLst>
              <a:ext uri="{FF2B5EF4-FFF2-40B4-BE49-F238E27FC236}">
                <a16:creationId xmlns:a16="http://schemas.microsoft.com/office/drawing/2014/main" id="{E2AADBFD-06BF-41B1-A8AC-983A5D238F5F}"/>
              </a:ext>
            </a:extLst>
          </p:cNvPr>
          <p:cNvCxnSpPr>
            <a:cxnSpLocks/>
            <a:stCxn id="9" idx="3"/>
            <a:endCxn id="10" idx="2"/>
          </p:cNvCxnSpPr>
          <p:nvPr/>
        </p:nvCxnSpPr>
        <p:spPr>
          <a:xfrm>
            <a:off x="6309024" y="5289719"/>
            <a:ext cx="1920005" cy="727878"/>
          </a:xfrm>
          <a:prstGeom prst="curvedConnector4">
            <a:avLst>
              <a:gd name="adj1" fmla="val 26774"/>
              <a:gd name="adj2" fmla="val 131406"/>
            </a:avLst>
          </a:prstGeom>
          <a:ln w="508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22">
            <a:extLst>
              <a:ext uri="{FF2B5EF4-FFF2-40B4-BE49-F238E27FC236}">
                <a16:creationId xmlns:a16="http://schemas.microsoft.com/office/drawing/2014/main" id="{9006B6C7-5FC3-4A5D-A9C5-63E4C2F62635}"/>
              </a:ext>
            </a:extLst>
          </p:cNvPr>
          <p:cNvCxnSpPr>
            <a:cxnSpLocks/>
            <a:stCxn id="11" idx="2"/>
            <a:endCxn id="10" idx="3"/>
          </p:cNvCxnSpPr>
          <p:nvPr/>
        </p:nvCxnSpPr>
        <p:spPr>
          <a:xfrm rot="5400000">
            <a:off x="9876867" y="4219996"/>
            <a:ext cx="313779" cy="1825664"/>
          </a:xfrm>
          <a:prstGeom prst="curvedConnector2">
            <a:avLst/>
          </a:prstGeom>
          <a:ln w="508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6AE92DD2-DC8D-4B98-ACE8-6C477A5F934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612" y="2664125"/>
            <a:ext cx="1769412" cy="14440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0AB66B0-B935-46C5-9B2F-BB0DD0E1A31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134" y="2658257"/>
            <a:ext cx="1783790" cy="145575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EFAAC0E-12AD-4175-B3C6-E47F5E26D07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541" y="4952215"/>
            <a:ext cx="1830349" cy="1493756"/>
          </a:xfrm>
          <a:prstGeom prst="rect">
            <a:avLst/>
          </a:prstGeom>
        </p:spPr>
      </p:pic>
      <p:cxnSp>
        <p:nvCxnSpPr>
          <p:cNvPr id="19" name="Curved Connector 16">
            <a:extLst>
              <a:ext uri="{FF2B5EF4-FFF2-40B4-BE49-F238E27FC236}">
                <a16:creationId xmlns:a16="http://schemas.microsoft.com/office/drawing/2014/main" id="{107E7120-B735-40AD-8D6D-6878A82CD69E}"/>
              </a:ext>
            </a:extLst>
          </p:cNvPr>
          <p:cNvCxnSpPr>
            <a:cxnSpLocks/>
            <a:stCxn id="16" idx="1"/>
            <a:endCxn id="18" idx="3"/>
          </p:cNvCxnSpPr>
          <p:nvPr/>
        </p:nvCxnSpPr>
        <p:spPr>
          <a:xfrm rot="10800000" flipV="1">
            <a:off x="3023890" y="3386137"/>
            <a:ext cx="1515722" cy="2312955"/>
          </a:xfrm>
          <a:prstGeom prst="curvedConnector3">
            <a:avLst>
              <a:gd name="adj1" fmla="val 50000"/>
            </a:avLst>
          </a:prstGeom>
          <a:ln w="5080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19">
            <a:extLst>
              <a:ext uri="{FF2B5EF4-FFF2-40B4-BE49-F238E27FC236}">
                <a16:creationId xmlns:a16="http://schemas.microsoft.com/office/drawing/2014/main" id="{ED5639E8-3048-479F-BC6C-C64FD9FF935C}"/>
              </a:ext>
            </a:extLst>
          </p:cNvPr>
          <p:cNvCxnSpPr>
            <a:cxnSpLocks/>
            <a:stCxn id="16" idx="3"/>
            <a:endCxn id="17" idx="2"/>
          </p:cNvCxnSpPr>
          <p:nvPr/>
        </p:nvCxnSpPr>
        <p:spPr>
          <a:xfrm>
            <a:off x="6309024" y="3386138"/>
            <a:ext cx="1920005" cy="727878"/>
          </a:xfrm>
          <a:prstGeom prst="curvedConnector4">
            <a:avLst>
              <a:gd name="adj1" fmla="val 26774"/>
              <a:gd name="adj2" fmla="val 131406"/>
            </a:avLst>
          </a:prstGeom>
          <a:ln w="508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22F5F057-1E01-44C8-9747-C6B0FEC2E467}"/>
              </a:ext>
            </a:extLst>
          </p:cNvPr>
          <p:cNvSpPr/>
          <p:nvPr/>
        </p:nvSpPr>
        <p:spPr>
          <a:xfrm>
            <a:off x="8722125" y="2224762"/>
            <a:ext cx="51488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000" dirty="0">
                <a:solidFill>
                  <a:srgbClr val="333333"/>
                </a:solidFill>
                <a:latin typeface="FontAwesome" pitchFamily="50" charset="0"/>
              </a:rPr>
              <a:t></a:t>
            </a:r>
            <a:endParaRPr lang="en-GB" sz="3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BFF932-C3AD-440E-838B-857207A47328}"/>
              </a:ext>
            </a:extLst>
          </p:cNvPr>
          <p:cNvSpPr/>
          <p:nvPr/>
        </p:nvSpPr>
        <p:spPr>
          <a:xfrm>
            <a:off x="8722125" y="4120432"/>
            <a:ext cx="51488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000" dirty="0">
                <a:solidFill>
                  <a:srgbClr val="333333"/>
                </a:solidFill>
                <a:latin typeface="FontAwesome" pitchFamily="50" charset="0"/>
              </a:rPr>
              <a:t></a:t>
            </a:r>
            <a:endParaRPr lang="en-GB" sz="30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EE11F01-8D92-4694-B29F-E0240DA7ADB6}"/>
              </a:ext>
            </a:extLst>
          </p:cNvPr>
          <p:cNvSpPr/>
          <p:nvPr/>
        </p:nvSpPr>
        <p:spPr>
          <a:xfrm>
            <a:off x="11382031" y="3067098"/>
            <a:ext cx="5693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000" dirty="0">
                <a:solidFill>
                  <a:srgbClr val="333333"/>
                </a:solidFill>
                <a:latin typeface="FontAwesome" pitchFamily="50" charset="0"/>
              </a:rPr>
              <a:t></a:t>
            </a:r>
            <a:endParaRPr lang="en-GB" sz="30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42F84B6-B928-477D-84D5-A18A37BC5FF2}"/>
              </a:ext>
            </a:extLst>
          </p:cNvPr>
          <p:cNvSpPr/>
          <p:nvPr/>
        </p:nvSpPr>
        <p:spPr>
          <a:xfrm>
            <a:off x="2526308" y="4541199"/>
            <a:ext cx="5693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000" dirty="0">
                <a:solidFill>
                  <a:srgbClr val="333333"/>
                </a:solidFill>
                <a:latin typeface="FontAwesome" pitchFamily="50" charset="0"/>
              </a:rPr>
              <a:t></a:t>
            </a:r>
            <a:endParaRPr lang="en-GB" sz="3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CC268C9-DC23-4BC3-A8D2-5A85F04E6068}"/>
              </a:ext>
            </a:extLst>
          </p:cNvPr>
          <p:cNvSpPr/>
          <p:nvPr/>
        </p:nvSpPr>
        <p:spPr>
          <a:xfrm>
            <a:off x="5963121" y="2342592"/>
            <a:ext cx="51488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000" dirty="0">
                <a:solidFill>
                  <a:srgbClr val="333333"/>
                </a:solidFill>
                <a:latin typeface="FontAwesome" pitchFamily="50" charset="0"/>
              </a:rPr>
              <a:t></a:t>
            </a:r>
            <a:endParaRPr lang="en-GB" sz="30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86150E-4329-46E1-82E5-4BC14E99D6C3}"/>
              </a:ext>
            </a:extLst>
          </p:cNvPr>
          <p:cNvSpPr/>
          <p:nvPr/>
        </p:nvSpPr>
        <p:spPr>
          <a:xfrm>
            <a:off x="5874147" y="4223614"/>
            <a:ext cx="51488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000" dirty="0">
                <a:solidFill>
                  <a:srgbClr val="333333"/>
                </a:solidFill>
                <a:latin typeface="FontAwesome" pitchFamily="50" charset="0"/>
              </a:rPr>
              <a:t></a:t>
            </a:r>
            <a:endParaRPr lang="en-GB" sz="30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EA33F36-4852-4E49-AF5A-015AD85F9B88}"/>
              </a:ext>
            </a:extLst>
          </p:cNvPr>
          <p:cNvSpPr/>
          <p:nvPr/>
        </p:nvSpPr>
        <p:spPr>
          <a:xfrm>
            <a:off x="5559068" y="414497"/>
            <a:ext cx="56938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000" dirty="0">
                <a:solidFill>
                  <a:srgbClr val="333333"/>
                </a:solidFill>
                <a:latin typeface="FontAwesome" pitchFamily="50" charset="0"/>
              </a:rPr>
              <a:t></a:t>
            </a:r>
            <a:endParaRPr lang="en-GB" sz="3000" dirty="0"/>
          </a:p>
        </p:txBody>
      </p:sp>
      <p:cxnSp>
        <p:nvCxnSpPr>
          <p:cNvPr id="37" name="Curved Connector 14">
            <a:extLst>
              <a:ext uri="{FF2B5EF4-FFF2-40B4-BE49-F238E27FC236}">
                <a16:creationId xmlns:a16="http://schemas.microsoft.com/office/drawing/2014/main" id="{71A441C8-A293-4B3D-B035-C147D7B4AC23}"/>
              </a:ext>
            </a:extLst>
          </p:cNvPr>
          <p:cNvCxnSpPr>
            <a:cxnSpLocks/>
            <a:stCxn id="40" idx="2"/>
            <a:endCxn id="2" idx="1"/>
          </p:cNvCxnSpPr>
          <p:nvPr/>
        </p:nvCxnSpPr>
        <p:spPr>
          <a:xfrm rot="5400000">
            <a:off x="1026035" y="2045328"/>
            <a:ext cx="1542315" cy="1065270"/>
          </a:xfrm>
          <a:prstGeom prst="curvedConnector4">
            <a:avLst>
              <a:gd name="adj1" fmla="val 24213"/>
              <a:gd name="adj2" fmla="val 121459"/>
            </a:avLst>
          </a:prstGeom>
          <a:ln w="508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1BFEC216-CEE2-4E03-9E1A-A01F3745A931}"/>
              </a:ext>
            </a:extLst>
          </p:cNvPr>
          <p:cNvSpPr/>
          <p:nvPr/>
        </p:nvSpPr>
        <p:spPr>
          <a:xfrm>
            <a:off x="3230738" y="184429"/>
            <a:ext cx="56938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000" dirty="0">
                <a:solidFill>
                  <a:srgbClr val="333333"/>
                </a:solidFill>
                <a:latin typeface="FontAwesome" pitchFamily="50" charset="0"/>
              </a:rPr>
              <a:t></a:t>
            </a:r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3996306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68902EA8-A7F5-49B1-825B-8109C30ADD98}"/>
              </a:ext>
            </a:extLst>
          </p:cNvPr>
          <p:cNvGrpSpPr/>
          <p:nvPr/>
        </p:nvGrpSpPr>
        <p:grpSpPr>
          <a:xfrm>
            <a:off x="1412980" y="2920355"/>
            <a:ext cx="2127091" cy="1977005"/>
            <a:chOff x="1264557" y="2167553"/>
            <a:chExt cx="2127091" cy="1977005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59659853-2D09-4336-8541-868CA1E72D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4557" y="2553684"/>
              <a:ext cx="1949351" cy="1590874"/>
            </a:xfrm>
            <a:prstGeom prst="rect">
              <a:avLst/>
            </a:prstGeom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E1162F2-05C7-4210-87C9-27A85DD35EFE}"/>
                </a:ext>
              </a:extLst>
            </p:cNvPr>
            <p:cNvSpPr/>
            <p:nvPr/>
          </p:nvSpPr>
          <p:spPr>
            <a:xfrm>
              <a:off x="2822261" y="2167553"/>
              <a:ext cx="569387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3000" dirty="0">
                  <a:solidFill>
                    <a:srgbClr val="333333"/>
                  </a:solidFill>
                  <a:latin typeface="FontAwesome" pitchFamily="50" charset="0"/>
                </a:rPr>
                <a:t></a:t>
              </a:r>
              <a:endParaRPr lang="en-GB" sz="3000" dirty="0"/>
            </a:p>
          </p:txBody>
        </p:sp>
      </p:grpSp>
      <p:sp>
        <p:nvSpPr>
          <p:cNvPr id="33" name="Rounded Rectangle 24">
            <a:extLst>
              <a:ext uri="{FF2B5EF4-FFF2-40B4-BE49-F238E27FC236}">
                <a16:creationId xmlns:a16="http://schemas.microsoft.com/office/drawing/2014/main" id="{1FC67926-BADB-4F8E-863F-4F805B68923C}"/>
              </a:ext>
            </a:extLst>
          </p:cNvPr>
          <p:cNvSpPr/>
          <p:nvPr/>
        </p:nvSpPr>
        <p:spPr>
          <a:xfrm>
            <a:off x="636814" y="146639"/>
            <a:ext cx="11478986" cy="6417447"/>
          </a:xfrm>
          <a:prstGeom prst="roundRect">
            <a:avLst>
              <a:gd name="adj" fmla="val 2980"/>
            </a:avLst>
          </a:prstGeom>
          <a:noFill/>
          <a:ln w="38100" cap="rnd">
            <a:solidFill>
              <a:schemeClr val="tx1">
                <a:alpha val="70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225"/>
            <a:r>
              <a:rPr lang="en-US" dirty="0">
                <a:solidFill>
                  <a:srgbClr val="FFFFFF"/>
                </a:solidFill>
                <a:latin typeface="Gotham Medium" panose="02000604030000020004" pitchFamily="50" charset="0"/>
              </a:rPr>
              <a:t> 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CFF71ED-90B2-429D-8BE3-8B93688D93E7}"/>
              </a:ext>
            </a:extLst>
          </p:cNvPr>
          <p:cNvCxnSpPr/>
          <p:nvPr/>
        </p:nvCxnSpPr>
        <p:spPr>
          <a:xfrm>
            <a:off x="80917" y="966740"/>
            <a:ext cx="1274234" cy="0"/>
          </a:xfrm>
          <a:prstGeom prst="straightConnector1">
            <a:avLst/>
          </a:prstGeom>
          <a:ln w="508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3E9FA95-C477-4A00-9CD4-21661EE5B521}"/>
              </a:ext>
            </a:extLst>
          </p:cNvPr>
          <p:cNvCxnSpPr/>
          <p:nvPr/>
        </p:nvCxnSpPr>
        <p:spPr>
          <a:xfrm flipH="1">
            <a:off x="80917" y="1196839"/>
            <a:ext cx="1183640" cy="5081"/>
          </a:xfrm>
          <a:prstGeom prst="straightConnector1">
            <a:avLst/>
          </a:prstGeom>
          <a:ln w="508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411CCC2B-22F4-4F4F-9B5B-59D7773A2B9D}"/>
              </a:ext>
            </a:extLst>
          </p:cNvPr>
          <p:cNvGrpSpPr/>
          <p:nvPr/>
        </p:nvGrpSpPr>
        <p:grpSpPr>
          <a:xfrm>
            <a:off x="9953793" y="1987258"/>
            <a:ext cx="1899876" cy="1897165"/>
            <a:chOff x="7337134" y="4120432"/>
            <a:chExt cx="1899876" cy="189716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046104A3-A1AC-4B6D-BF53-292471824E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7134" y="4561838"/>
              <a:ext cx="1783790" cy="1455759"/>
            </a:xfrm>
            <a:prstGeom prst="rect">
              <a:avLst/>
            </a:prstGeom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FBFF932-C3AD-440E-838B-857207A47328}"/>
                </a:ext>
              </a:extLst>
            </p:cNvPr>
            <p:cNvSpPr/>
            <p:nvPr/>
          </p:nvSpPr>
          <p:spPr>
            <a:xfrm>
              <a:off x="8722125" y="4120432"/>
              <a:ext cx="514885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3000" dirty="0">
                  <a:solidFill>
                    <a:srgbClr val="333333"/>
                  </a:solidFill>
                  <a:latin typeface="FontAwesome" pitchFamily="50" charset="0"/>
                </a:rPr>
                <a:t></a:t>
              </a:r>
              <a:endParaRPr lang="en-GB" sz="3000" dirty="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14143F6-71E0-4ECE-9DE8-6781899F9DD5}"/>
              </a:ext>
            </a:extLst>
          </p:cNvPr>
          <p:cNvGrpSpPr/>
          <p:nvPr/>
        </p:nvGrpSpPr>
        <p:grpSpPr>
          <a:xfrm>
            <a:off x="4196585" y="4181730"/>
            <a:ext cx="1902154" cy="1904772"/>
            <a:chOff x="1193541" y="4541199"/>
            <a:chExt cx="1902154" cy="1904772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1EFAAC0E-12AD-4175-B3C6-E47F5E26D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3541" y="4952215"/>
              <a:ext cx="1830349" cy="1493756"/>
            </a:xfrm>
            <a:prstGeom prst="rect">
              <a:avLst/>
            </a:prstGeom>
          </p:spPr>
        </p:pic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42F84B6-B928-477D-84D5-A18A37BC5FF2}"/>
                </a:ext>
              </a:extLst>
            </p:cNvPr>
            <p:cNvSpPr/>
            <p:nvPr/>
          </p:nvSpPr>
          <p:spPr>
            <a:xfrm>
              <a:off x="2526308" y="4541199"/>
              <a:ext cx="569387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3000" dirty="0">
                  <a:solidFill>
                    <a:srgbClr val="333333"/>
                  </a:solidFill>
                  <a:latin typeface="FontAwesome" pitchFamily="50" charset="0"/>
                </a:rPr>
                <a:t></a:t>
              </a:r>
              <a:endParaRPr lang="en-GB" sz="3000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0FC1CA91-3EA9-43E7-8DF5-DE7416423E05}"/>
              </a:ext>
            </a:extLst>
          </p:cNvPr>
          <p:cNvGrpSpPr/>
          <p:nvPr/>
        </p:nvGrpSpPr>
        <p:grpSpPr>
          <a:xfrm>
            <a:off x="7417093" y="4003300"/>
            <a:ext cx="1849420" cy="1788117"/>
            <a:chOff x="4539612" y="4223614"/>
            <a:chExt cx="1849420" cy="1788117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E914AE9-4213-4A41-83E5-2E22654CA19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39612" y="4567706"/>
              <a:ext cx="1769412" cy="1444025"/>
            </a:xfrm>
            <a:prstGeom prst="rect">
              <a:avLst/>
            </a:prstGeom>
          </p:spPr>
        </p:pic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986150E-4329-46E1-82E5-4BC14E99D6C3}"/>
                </a:ext>
              </a:extLst>
            </p:cNvPr>
            <p:cNvSpPr/>
            <p:nvPr/>
          </p:nvSpPr>
          <p:spPr>
            <a:xfrm>
              <a:off x="5874147" y="4223614"/>
              <a:ext cx="514885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3000" dirty="0">
                  <a:solidFill>
                    <a:srgbClr val="333333"/>
                  </a:solidFill>
                  <a:latin typeface="FontAwesome" pitchFamily="50" charset="0"/>
                </a:rPr>
                <a:t></a:t>
              </a:r>
              <a:endParaRPr lang="en-GB" sz="3000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BB2C478-3C12-44BB-94A9-C2DF3ABE72FA}"/>
              </a:ext>
            </a:extLst>
          </p:cNvPr>
          <p:cNvGrpSpPr/>
          <p:nvPr/>
        </p:nvGrpSpPr>
        <p:grpSpPr>
          <a:xfrm>
            <a:off x="1479101" y="500606"/>
            <a:ext cx="2054105" cy="1807914"/>
            <a:chOff x="4074350" y="414497"/>
            <a:chExt cx="2054105" cy="1807914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D9E20402-4EF2-4763-B5D8-7125FC04E9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74350" y="728655"/>
              <a:ext cx="1830349" cy="1493756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EA33F36-4852-4E49-AF5A-015AD85F9B88}"/>
                </a:ext>
              </a:extLst>
            </p:cNvPr>
            <p:cNvSpPr/>
            <p:nvPr/>
          </p:nvSpPr>
          <p:spPr>
            <a:xfrm>
              <a:off x="5559068" y="414497"/>
              <a:ext cx="569387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3000" dirty="0">
                  <a:solidFill>
                    <a:srgbClr val="333333"/>
                  </a:solidFill>
                  <a:latin typeface="FontAwesome" pitchFamily="50" charset="0"/>
                </a:rPr>
                <a:t></a:t>
              </a:r>
              <a:endParaRPr lang="en-GB" sz="3000" dirty="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7C6C09F-1842-474D-A5BA-796F442C9E87}"/>
              </a:ext>
            </a:extLst>
          </p:cNvPr>
          <p:cNvGrpSpPr/>
          <p:nvPr/>
        </p:nvGrpSpPr>
        <p:grpSpPr>
          <a:xfrm>
            <a:off x="4576045" y="216831"/>
            <a:ext cx="2377499" cy="1622377"/>
            <a:chOff x="1422626" y="184429"/>
            <a:chExt cx="2377499" cy="1622377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A91AF086-68A5-428E-9504-2CF6BECC9AF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2626" y="326064"/>
              <a:ext cx="1814402" cy="1480742"/>
            </a:xfrm>
            <a:prstGeom prst="rect">
              <a:avLst/>
            </a:prstGeom>
          </p:spPr>
        </p:pic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BFEC216-CEE2-4E03-9E1A-A01F3745A931}"/>
                </a:ext>
              </a:extLst>
            </p:cNvPr>
            <p:cNvSpPr/>
            <p:nvPr/>
          </p:nvSpPr>
          <p:spPr>
            <a:xfrm>
              <a:off x="3230738" y="184429"/>
              <a:ext cx="569387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3000" dirty="0">
                  <a:solidFill>
                    <a:srgbClr val="333333"/>
                  </a:solidFill>
                  <a:latin typeface="FontAwesome" pitchFamily="50" charset="0"/>
                </a:rPr>
                <a:t></a:t>
              </a:r>
              <a:endParaRPr lang="en-GB" sz="3000" dirty="0"/>
            </a:p>
          </p:txBody>
        </p:sp>
      </p:grpSp>
      <p:cxnSp>
        <p:nvCxnSpPr>
          <p:cNvPr id="48" name="Curved Connector 14">
            <a:extLst>
              <a:ext uri="{FF2B5EF4-FFF2-40B4-BE49-F238E27FC236}">
                <a16:creationId xmlns:a16="http://schemas.microsoft.com/office/drawing/2014/main" id="{9F1034BF-18EB-48BE-A6EC-F2AE08F55D7C}"/>
              </a:ext>
            </a:extLst>
          </p:cNvPr>
          <p:cNvCxnSpPr>
            <a:cxnSpLocks/>
            <a:stCxn id="36" idx="2"/>
            <a:endCxn id="40" idx="1"/>
          </p:cNvCxnSpPr>
          <p:nvPr/>
        </p:nvCxnSpPr>
        <p:spPr>
          <a:xfrm rot="5400000" flipH="1" flipV="1">
            <a:off x="2880318" y="612794"/>
            <a:ext cx="1209683" cy="2181769"/>
          </a:xfrm>
          <a:prstGeom prst="curvedConnector4">
            <a:avLst>
              <a:gd name="adj1" fmla="val -18898"/>
              <a:gd name="adj2" fmla="val 70973"/>
            </a:avLst>
          </a:prstGeom>
          <a:ln w="508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14">
            <a:extLst>
              <a:ext uri="{FF2B5EF4-FFF2-40B4-BE49-F238E27FC236}">
                <a16:creationId xmlns:a16="http://schemas.microsoft.com/office/drawing/2014/main" id="{83A8DC1B-D123-411E-95D2-83E683785A30}"/>
              </a:ext>
            </a:extLst>
          </p:cNvPr>
          <p:cNvCxnSpPr>
            <a:cxnSpLocks/>
            <a:stCxn id="36" idx="2"/>
            <a:endCxn id="2" idx="1"/>
          </p:cNvCxnSpPr>
          <p:nvPr/>
        </p:nvCxnSpPr>
        <p:spPr>
          <a:xfrm rot="5400000">
            <a:off x="1006927" y="2714573"/>
            <a:ext cx="1793403" cy="981296"/>
          </a:xfrm>
          <a:prstGeom prst="curvedConnector4">
            <a:avLst>
              <a:gd name="adj1" fmla="val 27823"/>
              <a:gd name="adj2" fmla="val 123296"/>
            </a:avLst>
          </a:prstGeom>
          <a:ln w="508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73849CD-9A99-47B2-AA08-52995FD8C2AA}"/>
              </a:ext>
            </a:extLst>
          </p:cNvPr>
          <p:cNvGrpSpPr/>
          <p:nvPr/>
        </p:nvGrpSpPr>
        <p:grpSpPr>
          <a:xfrm>
            <a:off x="5401577" y="1999381"/>
            <a:ext cx="2377499" cy="1622377"/>
            <a:chOff x="1422626" y="184429"/>
            <a:chExt cx="2377499" cy="1622377"/>
          </a:xfrm>
        </p:grpSpPr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FD7F876B-32AF-47EE-B7DB-48B1BFE47CB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2626" y="326064"/>
              <a:ext cx="1814402" cy="1480742"/>
            </a:xfrm>
            <a:prstGeom prst="rect">
              <a:avLst/>
            </a:prstGeom>
          </p:spPr>
        </p:pic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1B0C47E0-B16F-4FF0-9F5E-260E37EE72C7}"/>
                </a:ext>
              </a:extLst>
            </p:cNvPr>
            <p:cNvSpPr/>
            <p:nvPr/>
          </p:nvSpPr>
          <p:spPr>
            <a:xfrm>
              <a:off x="3230738" y="184429"/>
              <a:ext cx="569387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3000" dirty="0">
                  <a:solidFill>
                    <a:srgbClr val="333333"/>
                  </a:solidFill>
                  <a:latin typeface="FontAwesome" pitchFamily="50" charset="0"/>
                </a:rPr>
                <a:t></a:t>
              </a:r>
              <a:endParaRPr lang="en-GB" sz="3000" dirty="0"/>
            </a:p>
          </p:txBody>
        </p:sp>
      </p:grpSp>
      <p:cxnSp>
        <p:nvCxnSpPr>
          <p:cNvPr id="57" name="Curved Connector 14">
            <a:extLst>
              <a:ext uri="{FF2B5EF4-FFF2-40B4-BE49-F238E27FC236}">
                <a16:creationId xmlns:a16="http://schemas.microsoft.com/office/drawing/2014/main" id="{0830779F-6C63-4C10-9B59-709CEC95CAD3}"/>
              </a:ext>
            </a:extLst>
          </p:cNvPr>
          <p:cNvCxnSpPr>
            <a:cxnSpLocks/>
            <a:stCxn id="2" idx="2"/>
            <a:endCxn id="18" idx="1"/>
          </p:cNvCxnSpPr>
          <p:nvPr/>
        </p:nvCxnSpPr>
        <p:spPr>
          <a:xfrm rot="16200000" flipH="1">
            <a:off x="3070988" y="4214027"/>
            <a:ext cx="442264" cy="1808929"/>
          </a:xfrm>
          <a:prstGeom prst="curvedConnector2">
            <a:avLst/>
          </a:prstGeom>
          <a:ln w="508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urved Connector 14">
            <a:extLst>
              <a:ext uri="{FF2B5EF4-FFF2-40B4-BE49-F238E27FC236}">
                <a16:creationId xmlns:a16="http://schemas.microsoft.com/office/drawing/2014/main" id="{EF3F6508-43F6-46D6-BA2F-703A496DEFAD}"/>
              </a:ext>
            </a:extLst>
          </p:cNvPr>
          <p:cNvCxnSpPr>
            <a:cxnSpLocks/>
            <a:stCxn id="18" idx="2"/>
            <a:endCxn id="9" idx="1"/>
          </p:cNvCxnSpPr>
          <p:nvPr/>
        </p:nvCxnSpPr>
        <p:spPr>
          <a:xfrm rot="5400000" flipH="1" flipV="1">
            <a:off x="5755877" y="4425287"/>
            <a:ext cx="1017097" cy="2305333"/>
          </a:xfrm>
          <a:prstGeom prst="curvedConnector4">
            <a:avLst>
              <a:gd name="adj1" fmla="val -22476"/>
              <a:gd name="adj2" fmla="val 69849"/>
            </a:avLst>
          </a:prstGeom>
          <a:ln w="508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urved Connector 14">
            <a:extLst>
              <a:ext uri="{FF2B5EF4-FFF2-40B4-BE49-F238E27FC236}">
                <a16:creationId xmlns:a16="http://schemas.microsoft.com/office/drawing/2014/main" id="{312D0480-45A1-438E-ACD5-F17A334D994D}"/>
              </a:ext>
            </a:extLst>
          </p:cNvPr>
          <p:cNvCxnSpPr>
            <a:cxnSpLocks/>
            <a:stCxn id="2" idx="2"/>
            <a:endCxn id="55" idx="1"/>
          </p:cNvCxnSpPr>
          <p:nvPr/>
        </p:nvCxnSpPr>
        <p:spPr>
          <a:xfrm rot="5400000" flipH="1" flipV="1">
            <a:off x="2886629" y="2382413"/>
            <a:ext cx="2015973" cy="3013921"/>
          </a:xfrm>
          <a:prstGeom prst="curvedConnector4">
            <a:avLst>
              <a:gd name="adj1" fmla="val -11339"/>
              <a:gd name="adj2" fmla="val 66170"/>
            </a:avLst>
          </a:prstGeom>
          <a:ln w="508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urved Connector 14">
            <a:extLst>
              <a:ext uri="{FF2B5EF4-FFF2-40B4-BE49-F238E27FC236}">
                <a16:creationId xmlns:a16="http://schemas.microsoft.com/office/drawing/2014/main" id="{F6E003DB-8DEF-4097-9DB3-718BB71E4741}"/>
              </a:ext>
            </a:extLst>
          </p:cNvPr>
          <p:cNvCxnSpPr>
            <a:cxnSpLocks/>
            <a:stCxn id="55" idx="2"/>
            <a:endCxn id="10" idx="1"/>
          </p:cNvCxnSpPr>
          <p:nvPr/>
        </p:nvCxnSpPr>
        <p:spPr>
          <a:xfrm rot="5400000" flipH="1" flipV="1">
            <a:off x="7898678" y="1566643"/>
            <a:ext cx="465214" cy="3645015"/>
          </a:xfrm>
          <a:prstGeom prst="curvedConnector4">
            <a:avLst>
              <a:gd name="adj1" fmla="val -49139"/>
              <a:gd name="adj2" fmla="val 62444"/>
            </a:avLst>
          </a:prstGeom>
          <a:ln w="508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urved Connector 14">
            <a:extLst>
              <a:ext uri="{FF2B5EF4-FFF2-40B4-BE49-F238E27FC236}">
                <a16:creationId xmlns:a16="http://schemas.microsoft.com/office/drawing/2014/main" id="{8C38799D-9B66-4BA0-882A-C8342179E2CF}"/>
              </a:ext>
            </a:extLst>
          </p:cNvPr>
          <p:cNvCxnSpPr>
            <a:cxnSpLocks/>
            <a:stCxn id="9" idx="2"/>
            <a:endCxn id="10" idx="1"/>
          </p:cNvCxnSpPr>
          <p:nvPr/>
        </p:nvCxnSpPr>
        <p:spPr>
          <a:xfrm rot="5400000" flipH="1" flipV="1">
            <a:off x="7810359" y="3647984"/>
            <a:ext cx="2634873" cy="1651994"/>
          </a:xfrm>
          <a:prstGeom prst="curvedConnector4">
            <a:avLst>
              <a:gd name="adj1" fmla="val -8676"/>
              <a:gd name="adj2" fmla="val 76777"/>
            </a:avLst>
          </a:prstGeom>
          <a:ln w="508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3024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7878A83-3EEF-431A-BF51-F7611A475292}"/>
              </a:ext>
            </a:extLst>
          </p:cNvPr>
          <p:cNvSpPr/>
          <p:nvPr/>
        </p:nvSpPr>
        <p:spPr>
          <a:xfrm>
            <a:off x="1582310" y="1248355"/>
            <a:ext cx="683812" cy="683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CC77D1A-EF78-4036-AB1E-031D566B675F}"/>
              </a:ext>
            </a:extLst>
          </p:cNvPr>
          <p:cNvSpPr/>
          <p:nvPr/>
        </p:nvSpPr>
        <p:spPr>
          <a:xfrm>
            <a:off x="1798320" y="2328319"/>
            <a:ext cx="1048246" cy="10482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5EC3215-512C-4148-85F2-9001D72E12D8}"/>
              </a:ext>
            </a:extLst>
          </p:cNvPr>
          <p:cNvSpPr/>
          <p:nvPr/>
        </p:nvSpPr>
        <p:spPr>
          <a:xfrm>
            <a:off x="1518700" y="3728831"/>
            <a:ext cx="747422" cy="7474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11174C0-96EC-4759-935D-8443F752AF87}"/>
              </a:ext>
            </a:extLst>
          </p:cNvPr>
          <p:cNvSpPr/>
          <p:nvPr/>
        </p:nvSpPr>
        <p:spPr>
          <a:xfrm>
            <a:off x="3517125" y="1248355"/>
            <a:ext cx="683812" cy="683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9EB91ED-CCAF-44D8-8A7E-500AA708E36A}"/>
              </a:ext>
            </a:extLst>
          </p:cNvPr>
          <p:cNvSpPr/>
          <p:nvPr/>
        </p:nvSpPr>
        <p:spPr>
          <a:xfrm>
            <a:off x="3992880" y="2527852"/>
            <a:ext cx="683812" cy="683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835CF38-02F8-40B1-AC2A-533667DCFD88}"/>
              </a:ext>
            </a:extLst>
          </p:cNvPr>
          <p:cNvSpPr/>
          <p:nvPr/>
        </p:nvSpPr>
        <p:spPr>
          <a:xfrm>
            <a:off x="3738437" y="3787966"/>
            <a:ext cx="683812" cy="683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8C26BC7-1CE3-47D4-9EC9-DAF4EED6CF05}"/>
              </a:ext>
            </a:extLst>
          </p:cNvPr>
          <p:cNvSpPr/>
          <p:nvPr/>
        </p:nvSpPr>
        <p:spPr>
          <a:xfrm>
            <a:off x="5944925" y="3050981"/>
            <a:ext cx="683812" cy="683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45CA4D8-7FC2-4133-8E2F-FEBF798E08F1}"/>
              </a:ext>
            </a:extLst>
          </p:cNvPr>
          <p:cNvCxnSpPr>
            <a:cxnSpLocks/>
            <a:stCxn id="2" idx="5"/>
            <a:endCxn id="3" idx="0"/>
          </p:cNvCxnSpPr>
          <p:nvPr/>
        </p:nvCxnSpPr>
        <p:spPr>
          <a:xfrm>
            <a:off x="2165980" y="1832025"/>
            <a:ext cx="156463" cy="4962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0DEB6B2-9123-46FB-A73B-0A99DF27C538}"/>
              </a:ext>
            </a:extLst>
          </p:cNvPr>
          <p:cNvCxnSpPr>
            <a:cxnSpLocks/>
            <a:stCxn id="2" idx="6"/>
            <a:endCxn id="5" idx="2"/>
          </p:cNvCxnSpPr>
          <p:nvPr/>
        </p:nvCxnSpPr>
        <p:spPr>
          <a:xfrm>
            <a:off x="2266122" y="1590261"/>
            <a:ext cx="12510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F146401-4AAA-4E72-A1A4-A7638EBBFF65}"/>
              </a:ext>
            </a:extLst>
          </p:cNvPr>
          <p:cNvCxnSpPr>
            <a:cxnSpLocks/>
            <a:stCxn id="3" idx="6"/>
            <a:endCxn id="6" idx="2"/>
          </p:cNvCxnSpPr>
          <p:nvPr/>
        </p:nvCxnSpPr>
        <p:spPr>
          <a:xfrm>
            <a:off x="2846566" y="2852442"/>
            <a:ext cx="1146314" cy="17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3B6AD25-12E7-4325-A08A-55060587A7C7}"/>
              </a:ext>
            </a:extLst>
          </p:cNvPr>
          <p:cNvCxnSpPr>
            <a:cxnSpLocks/>
            <a:stCxn id="3" idx="4"/>
            <a:endCxn id="4" idx="0"/>
          </p:cNvCxnSpPr>
          <p:nvPr/>
        </p:nvCxnSpPr>
        <p:spPr>
          <a:xfrm flipH="1">
            <a:off x="1892411" y="3376565"/>
            <a:ext cx="430032" cy="352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8F3C5F6-716A-4208-9E4B-CC43F25DB89B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2266122" y="4102542"/>
            <a:ext cx="1472315" cy="27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5BB0F83-1A14-47EB-A31C-067B83F7A786}"/>
              </a:ext>
            </a:extLst>
          </p:cNvPr>
          <p:cNvCxnSpPr>
            <a:cxnSpLocks/>
            <a:stCxn id="8" idx="2"/>
            <a:endCxn id="7" idx="6"/>
          </p:cNvCxnSpPr>
          <p:nvPr/>
        </p:nvCxnSpPr>
        <p:spPr>
          <a:xfrm flipH="1">
            <a:off x="4422249" y="3392887"/>
            <a:ext cx="1522676" cy="73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239A128-7753-4856-BFDB-AE4D601378F8}"/>
              </a:ext>
            </a:extLst>
          </p:cNvPr>
          <p:cNvCxnSpPr>
            <a:cxnSpLocks/>
            <a:stCxn id="8" idx="2"/>
            <a:endCxn id="6" idx="6"/>
          </p:cNvCxnSpPr>
          <p:nvPr/>
        </p:nvCxnSpPr>
        <p:spPr>
          <a:xfrm flipH="1" flipV="1">
            <a:off x="4676692" y="2869758"/>
            <a:ext cx="1268233" cy="523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0737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</TotalTime>
  <Words>45</Words>
  <Application>Microsoft Office PowerPoint</Application>
  <PresentationFormat>Widescreen</PresentationFormat>
  <Paragraphs>45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FontAwesome</vt:lpstr>
      <vt:lpstr>Gotham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Elton Stoneman</dc:creator>
  <cp:lastModifiedBy>Elton Stoneman</cp:lastModifiedBy>
  <cp:revision>3</cp:revision>
  <dcterms:created xsi:type="dcterms:W3CDTF">2018-08-23T10:20:41Z</dcterms:created>
  <dcterms:modified xsi:type="dcterms:W3CDTF">2018-08-23T20:43:56Z</dcterms:modified>
</cp:coreProperties>
</file>