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0day-lakshman/Image_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371" y="1837112"/>
            <a:ext cx="8728737" cy="86452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9622" y="4297679"/>
            <a:ext cx="7888778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 --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Lakshman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Prasad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Latua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Jadavpur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(CSE)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184374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Integration with AI and machine learning for advanced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steganalysis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Real-time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steganography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for video streaming applications.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Enhanced security with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blockchain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-based verification.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Mobile applications for personal and corporate security solutions.</a:t>
            </a:r>
          </a:p>
          <a:p>
            <a:pPr marL="305435" indent="-305435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00983" y="1091468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363447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515600" cy="119413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92" y="865442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237632"/>
            <a:ext cx="11046589" cy="4390281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Data security is a major concern in digital communication.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Traditional encryption methods can attract attention.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Need for a method to hide sensitive information discreetly.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Steganography provides a way to embed data in images without noticeable changes.</a:t>
            </a:r>
          </a:p>
          <a:p>
            <a:pPr marL="0" indent="0">
              <a:buNone/>
            </a:pP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07" y="832784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62741"/>
            <a:ext cx="11613485" cy="4267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Steganography Techniques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Least Significant Bit (LSB) Method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Discrete Cosine Transform (DCT) Method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Spread Spectrum Techniques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Programming Language 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Python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Libraries Used :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OpenCV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NumPy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05" y="935017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7"/>
            <a:ext cx="11029615" cy="3465916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Invisible data embedding within images.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Difficult to detect without proper extraction methods.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Enhances security by making data transmission stealthy.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Can be combined with encryption for double-layer security.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06" y="887214"/>
            <a:ext cx="11029616" cy="530296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818614"/>
          </a:xfrm>
        </p:spPr>
        <p:txBody>
          <a:bodyPr>
            <a:normAutofit/>
          </a:bodyPr>
          <a:lstStyle/>
          <a:p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Cybersecurity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Experts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Intelligence and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Defense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Agencies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Corporate Organizations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Journalists and Whistleblowers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General Users Concerned with Privacy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0097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35771"/>
            <a:ext cx="9496258" cy="2426579"/>
          </a:xfrm>
        </p:spPr>
        <p:txBody>
          <a:bodyPr>
            <a:normAutofit/>
          </a:bodyPr>
          <a:lstStyle/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Successful embedding and extraction of secret messages.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Minimal distortion in images, making detection difficult.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Secure and efficient data transfer with encryption layer.</a:t>
            </a:r>
          </a:p>
          <a:p>
            <a:r>
              <a:rPr lang="en-GB" sz="1400" dirty="0" smtClean="0">
                <a:latin typeface="Arial" pitchFamily="34" charset="0"/>
                <a:cs typeface="Arial" pitchFamily="34" charset="0"/>
              </a:rPr>
              <a:t>Increased data security with imperceptible modifications.</a:t>
            </a:r>
            <a:endParaRPr lang="en-GB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pro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768" y="790230"/>
            <a:ext cx="5604842" cy="3162645"/>
          </a:xfrm>
          <a:prstGeom prst="rect">
            <a:avLst/>
          </a:prstGeom>
        </p:spPr>
      </p:pic>
      <p:pic>
        <p:nvPicPr>
          <p:cNvPr id="5" name="Picture 4" descr="Pro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98" y="3231017"/>
            <a:ext cx="6122828" cy="31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0004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52644"/>
            <a:ext cx="11029615" cy="3650974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Steganography is a powerful tool for secure communication.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Hides information in plain sight, reducing the risk of detection.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Can be further enhanced with AI-based techniques for improved security.</a:t>
            </a: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A valuable addition to modern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cybersecurity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strategies.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8411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hlinkClick r:id="rId2"/>
              </a:rPr>
              <a:t>https</a:t>
            </a:r>
            <a:r>
              <a:rPr lang="en-IN" sz="2400" smtClean="0">
                <a:hlinkClick r:id="rId2"/>
              </a:rPr>
              <a:t>://github.com/0day-lakshman/Image_Steganography.git</a:t>
            </a:r>
            <a:endParaRPr lang="en-IN" sz="240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75</TotalTime>
  <Words>261</Words>
  <Application>Microsoft Office PowerPoint</Application>
  <PresentationFormat>Custom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 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LAKSHMAN</cp:lastModifiedBy>
  <cp:revision>38</cp:revision>
  <dcterms:created xsi:type="dcterms:W3CDTF">2021-05-26T16:50:10Z</dcterms:created>
  <dcterms:modified xsi:type="dcterms:W3CDTF">2025-02-26T14:40:49Z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