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66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2/21/2025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0day-lakshman/Image_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371" y="1837112"/>
            <a:ext cx="8728737" cy="86452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9622" y="4297679"/>
            <a:ext cx="7888778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 --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Lakshman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Prasad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Latua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Jadavpur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University (CSE)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184374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Integration with AI and machine learning for advanced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steganalysis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Real-time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steganography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for video streaming applications.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Enhanced security with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blockchain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-based verification.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Mobile applications for personal and corporate security solutions.</a:t>
            </a:r>
          </a:p>
          <a:p>
            <a:pPr marL="305435" indent="-305435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600983" y="1091468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b="1" dirty="0" smtClean="0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363447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9"/>
            <a:ext cx="10515600" cy="119413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92" y="865442"/>
            <a:ext cx="11029616" cy="53029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237632"/>
            <a:ext cx="11046589" cy="4390281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Data security is a major concern in digital communication.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Traditional encryption methods can attract attention.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Need for a method to hide sensitive information discreetly.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Steganography provides a way to embed data in images without noticeable changes.</a:t>
            </a:r>
          </a:p>
          <a:p>
            <a:pPr marL="0" indent="0">
              <a:buNone/>
            </a:pP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07" y="832784"/>
            <a:ext cx="11029616" cy="53029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262741"/>
            <a:ext cx="11613485" cy="426720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Steganography Techniques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Least Significant Bit (LSB) Method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Discrete Cosine Transform (DCT) Method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Spread Spectrum Techniques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Programming Language 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Python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Libraries Used 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OpenCV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NumPy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05" y="935017"/>
            <a:ext cx="11029616" cy="53029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7"/>
            <a:ext cx="11029615" cy="3465916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Invisible data embedding within images.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Difficult to detect without proper extraction methods.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Enhances security by making data transmission stealthy.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Can be combined with encryption for double-layer security.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06" y="887214"/>
            <a:ext cx="11029616" cy="530296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818614"/>
          </a:xfrm>
        </p:spPr>
        <p:txBody>
          <a:bodyPr>
            <a:normAutofit/>
          </a:bodyPr>
          <a:lstStyle/>
          <a:p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Cybersecurity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Experts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Intelligence and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Defense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Agencies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Corporate Organizations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Journalists and Whistleblowers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General Users Concerned with Privacy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60097"/>
            <a:ext cx="11029616" cy="530296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35771"/>
            <a:ext cx="11029615" cy="3455031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Successful embedding and extraction of secret messages.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Minimal distortion in images, making detection difficult.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Secure and efficient data transfer with encryption layer.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Increased data security with imperceptible modifications.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50004"/>
            <a:ext cx="11029616" cy="530296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52644"/>
            <a:ext cx="11029615" cy="3650974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Steganography is a powerful tool for secure communication.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Hides information in plain sight, reducing the risk of detection.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Can be further enhanced with AI-based techniques for improved security.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A valuable addition to modern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cybersecurity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strategies.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68411"/>
            <a:ext cx="11029616" cy="530296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hlinkClick r:id="rId2"/>
              </a:rPr>
              <a:t>https</a:t>
            </a:r>
            <a:r>
              <a:rPr lang="en-IN" sz="2400" smtClean="0">
                <a:hlinkClick r:id="rId2"/>
              </a:rPr>
              <a:t>://github.com/0day-lakshman/Image_Steganography.git</a:t>
            </a:r>
            <a:endParaRPr lang="en-IN" sz="240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71</TotalTime>
  <Words>261</Words>
  <Application>Microsoft Office PowerPoint</Application>
  <PresentationFormat>Custom</PresentationFormat>
  <Paragraphs>57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 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LAKSHMAN</cp:lastModifiedBy>
  <cp:revision>37</cp:revision>
  <dcterms:created xsi:type="dcterms:W3CDTF">2021-05-26T16:50:10Z</dcterms:created>
  <dcterms:modified xsi:type="dcterms:W3CDTF">2025-02-20T19:24:09Z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