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ms-office.activeX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7" r:id="rId5"/>
    <p:sldId id="259" r:id="rId6"/>
    <p:sldId id="260" r:id="rId7"/>
    <p:sldId id="267" r:id="rId8"/>
    <p:sldId id="261" r:id="rId9"/>
    <p:sldId id="262" r:id="rId10"/>
    <p:sldId id="264" r:id="rId11"/>
    <p:sldId id="263" r:id="rId12"/>
    <p:sldId id="268" r:id="rId13"/>
    <p:sldId id="276" r:id="rId14"/>
    <p:sldId id="269" r:id="rId15"/>
    <p:sldId id="274" r:id="rId16"/>
    <p:sldId id="275" r:id="rId17"/>
    <p:sldId id="265" r:id="rId18"/>
    <p:sldId id="266" r:id="rId19"/>
    <p:sldId id="270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>
        <p:scale>
          <a:sx n="101" d="100"/>
          <a:sy n="101" d="100"/>
        </p:scale>
        <p:origin x="-193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09:23.805" idx="1">
    <p:pos x="3308" y="1419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afee.com/us/about/news/2012/q3/20120910-01.aspx?cid=1109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Technologies:</a:t>
            </a:r>
          </a:p>
          <a:p>
            <a:pPr lvl="1"/>
            <a:r>
              <a:rPr lang="en-GB" dirty="0" smtClean="0"/>
              <a:t>Django Web framework</a:t>
            </a:r>
          </a:p>
          <a:p>
            <a:pPr lvl="1"/>
            <a:r>
              <a:rPr lang="en-GB" dirty="0" smtClean="0"/>
              <a:t>Bootstrap Frontend Framework</a:t>
            </a:r>
          </a:p>
          <a:p>
            <a:pPr lvl="1"/>
            <a:r>
              <a:rPr lang="en-GB" dirty="0" smtClean="0"/>
              <a:t>jQuery, AngularJS, D3.js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</a:t>
            </a:r>
            <a:endParaRPr lang="en-GB" dirty="0"/>
          </a:p>
        </p:txBody>
      </p:sp>
      <p:pic>
        <p:nvPicPr>
          <p:cNvPr id="5" name="Picture 4" descr="physical-arch-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340768"/>
            <a:ext cx="5256584" cy="52096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45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Determined what is a malicious</a:t>
            </a:r>
            <a:r>
              <a:rPr lang="en-GB" dirty="0" smtClean="0"/>
              <a:t> webpage</a:t>
            </a:r>
          </a:p>
          <a:p>
            <a:pPr lvl="1"/>
            <a:r>
              <a:rPr lang="en-GB" dirty="0"/>
              <a:t>The</a:t>
            </a:r>
            <a:r>
              <a:rPr lang="en-GB" dirty="0" smtClean="0"/>
              <a:t> webpage is </a:t>
            </a:r>
            <a:r>
              <a:rPr lang="en-GB" dirty="0"/>
              <a:t>not</a:t>
            </a:r>
            <a:r>
              <a:rPr lang="en-GB" dirty="0" smtClean="0"/>
              <a:t> rendered and code is not executed</a:t>
            </a:r>
          </a:p>
          <a:p>
            <a:pPr lvl="1"/>
            <a:r>
              <a:rPr lang="en-GB" dirty="0"/>
              <a:t>The source code of target</a:t>
            </a:r>
            <a:r>
              <a:rPr lang="en-GB" dirty="0" smtClean="0"/>
              <a:t> webpage is downloaded </a:t>
            </a:r>
          </a:p>
          <a:p>
            <a:pPr lvl="1"/>
            <a:r>
              <a:rPr lang="en-GB" dirty="0" smtClean="0"/>
              <a:t>Compare </a:t>
            </a:r>
            <a:r>
              <a:rPr lang="en-GB" dirty="0"/>
              <a:t>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 smtClean="0"/>
              <a:t>Render webpage using a web </a:t>
            </a:r>
            <a:r>
              <a:rPr lang="en-GB" dirty="0"/>
              <a:t>browser </a:t>
            </a:r>
          </a:p>
          <a:p>
            <a:pPr lvl="1"/>
            <a:r>
              <a:rPr lang="en-GB" dirty="0" smtClean="0"/>
              <a:t>Analyse webpage </a:t>
            </a:r>
            <a:r>
              <a:rPr lang="en-GB" dirty="0"/>
              <a:t>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</a:t>
            </a:r>
            <a:r>
              <a:rPr lang="en-GB" dirty="0" smtClean="0"/>
              <a:t>webpage</a:t>
            </a:r>
          </a:p>
          <a:p>
            <a:pPr lvl="2"/>
            <a:r>
              <a:rPr lang="en-GB" dirty="0"/>
              <a:t>Derive lexical features for each suspicious</a:t>
            </a:r>
            <a:r>
              <a:rPr lang="en-GB" dirty="0" smtClean="0"/>
              <a:t> webpage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="" xmlns:p14="http://schemas.microsoft.com/office/powerpoint/2010/main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Demo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p:control spid="1026" name="ShockwaveFlash1" r:id="rId2" imgW="8207280" imgH="51832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</a:p>
          <a:p>
            <a:r>
              <a:rPr lang="en-GB" dirty="0" smtClean="0"/>
              <a:t>Literature Review</a:t>
            </a:r>
          </a:p>
          <a:p>
            <a:r>
              <a:rPr lang="en-GB" dirty="0" smtClean="0"/>
              <a:t>Development within Framework</a:t>
            </a:r>
            <a:endParaRPr lang="en-GB" dirty="0"/>
          </a:p>
          <a:p>
            <a:pPr lvl="1"/>
            <a:r>
              <a:rPr lang="en-GB" dirty="0" smtClean="0"/>
              <a:t>Twitter, The Sun, and  RSS Trend sources</a:t>
            </a:r>
          </a:p>
          <a:p>
            <a:pPr lvl="1"/>
            <a:r>
              <a:rPr lang="en-GB" dirty="0" smtClean="0"/>
              <a:t>Dogpile.co.uk search engine script</a:t>
            </a:r>
          </a:p>
          <a:p>
            <a:pPr lvl="1"/>
            <a:r>
              <a:rPr lang="en-GB" dirty="0" smtClean="0"/>
              <a:t>Placeholder malware </a:t>
            </a:r>
            <a:r>
              <a:rPr lang="en-GB" dirty="0" err="1" smtClean="0"/>
              <a:t>anlayser</a:t>
            </a:r>
            <a:endParaRPr lang="en-GB" dirty="0" smtClean="0"/>
          </a:p>
          <a:p>
            <a:pPr lvl="1"/>
            <a:r>
              <a:rPr lang="en-GB" dirty="0" smtClean="0"/>
              <a:t>Work on active malware detection</a:t>
            </a:r>
          </a:p>
          <a:p>
            <a:pPr lvl="1"/>
            <a:r>
              <a:rPr lang="en-GB" dirty="0" smtClean="0"/>
              <a:t>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pPr lvl="1"/>
            <a:r>
              <a:rPr lang="en-GB" dirty="0" smtClean="0"/>
              <a:t>Malware analysis result storage</a:t>
            </a:r>
          </a:p>
          <a:p>
            <a:r>
              <a:rPr lang="en-GB" dirty="0" smtClean="0"/>
              <a:t>Complete active malware detection</a:t>
            </a:r>
          </a:p>
          <a:p>
            <a:r>
              <a:rPr lang="en-GB" dirty="0" smtClean="0"/>
              <a:t>Add passive malware detection</a:t>
            </a:r>
          </a:p>
          <a:p>
            <a:r>
              <a:rPr lang="en-GB" dirty="0" smtClean="0"/>
              <a:t>Compile sample data for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www.mcafee.com/us/about/news/2012/q3/20120910-01.aspx?cid=110907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John P. John, Fang Yu, </a:t>
            </a:r>
            <a:r>
              <a:rPr lang="en-GB" dirty="0" err="1" smtClean="0"/>
              <a:t>Yinglian</a:t>
            </a:r>
            <a:r>
              <a:rPr lang="en-GB" dirty="0" smtClean="0"/>
              <a:t> </a:t>
            </a:r>
            <a:r>
              <a:rPr lang="en-GB" dirty="0" err="1" smtClean="0"/>
              <a:t>Xie</a:t>
            </a:r>
            <a:r>
              <a:rPr lang="en-GB" dirty="0" smtClean="0"/>
              <a:t>, </a:t>
            </a:r>
            <a:r>
              <a:rPr lang="en-GB" dirty="0" err="1" smtClean="0"/>
              <a:t>Arvind</a:t>
            </a:r>
            <a:r>
              <a:rPr lang="en-GB" dirty="0" smtClean="0"/>
              <a:t> Krishnamurthy, and </a:t>
            </a:r>
            <a:r>
              <a:rPr lang="en-GB" dirty="0" err="1" smtClean="0"/>
              <a:t>Martín</a:t>
            </a:r>
            <a:r>
              <a:rPr lang="en-GB" dirty="0" smtClean="0"/>
              <a:t> </a:t>
            </a:r>
            <a:r>
              <a:rPr lang="en-GB" dirty="0" err="1" smtClean="0"/>
              <a:t>Abadi</a:t>
            </a:r>
            <a:r>
              <a:rPr lang="en-GB" dirty="0" smtClean="0"/>
              <a:t>. 2011. </a:t>
            </a:r>
            <a:r>
              <a:rPr lang="en-GB" dirty="0" err="1" smtClean="0"/>
              <a:t>deSEO</a:t>
            </a:r>
            <a:r>
              <a:rPr lang="en-GB" dirty="0" smtClean="0"/>
              <a:t>: combating search-result poisoning. In </a:t>
            </a:r>
            <a:r>
              <a:rPr lang="en-GB" i="1" dirty="0" smtClean="0"/>
              <a:t>Proceedings of the 20th USENIX conference on Security</a:t>
            </a:r>
            <a:r>
              <a:rPr lang="en-GB" dirty="0" smtClean="0"/>
              <a:t>(SEC'11). USENIX Association, Berkeley, CA, USA, 20-20.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Byung-Ik</a:t>
            </a:r>
            <a:r>
              <a:rPr lang="en-GB" dirty="0" smtClean="0"/>
              <a:t> Kim, B. I. K., </a:t>
            </a:r>
            <a:r>
              <a:rPr lang="en-GB" dirty="0" err="1" smtClean="0"/>
              <a:t>Jongil</a:t>
            </a:r>
            <a:r>
              <a:rPr lang="en-GB" dirty="0" smtClean="0"/>
              <a:t> </a:t>
            </a:r>
            <a:r>
              <a:rPr lang="en-GB" dirty="0" err="1" smtClean="0"/>
              <a:t>Jeong</a:t>
            </a:r>
            <a:r>
              <a:rPr lang="en-GB" dirty="0" smtClean="0"/>
              <a:t>, J. J., &amp; </a:t>
            </a:r>
            <a:r>
              <a:rPr lang="en-GB" dirty="0" err="1" smtClean="0"/>
              <a:t>Hyuncheol</a:t>
            </a:r>
            <a:r>
              <a:rPr lang="en-GB" dirty="0" smtClean="0"/>
              <a:t> </a:t>
            </a:r>
            <a:r>
              <a:rPr lang="en-GB" dirty="0" err="1" smtClean="0"/>
              <a:t>Jeong</a:t>
            </a:r>
            <a:r>
              <a:rPr lang="en-GB" dirty="0" smtClean="0"/>
              <a:t>, H. J. (2012). A Study on the Automatic Malware Collecting System Based on the Searching Keyword. </a:t>
            </a:r>
            <a:r>
              <a:rPr lang="en-GB" i="1" dirty="0" smtClean="0"/>
              <a:t>International Journal of Hybrid Information Technology</a:t>
            </a:r>
            <a:r>
              <a:rPr lang="en-GB" dirty="0" smtClean="0"/>
              <a:t>, </a:t>
            </a:r>
            <a:r>
              <a:rPr lang="en-GB" i="1" dirty="0" smtClean="0"/>
              <a:t>5</a:t>
            </a:r>
            <a:r>
              <a:rPr lang="en-GB" dirty="0" smtClean="0"/>
              <a:t>(1), 47-60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Tyler Moore, </a:t>
            </a:r>
            <a:r>
              <a:rPr lang="en-GB" dirty="0" err="1" smtClean="0"/>
              <a:t>Nektarios</a:t>
            </a:r>
            <a:r>
              <a:rPr lang="en-GB" dirty="0" smtClean="0"/>
              <a:t> </a:t>
            </a:r>
            <a:r>
              <a:rPr lang="en-GB" dirty="0" err="1" smtClean="0"/>
              <a:t>Leontiadis</a:t>
            </a:r>
            <a:r>
              <a:rPr lang="en-GB" dirty="0" smtClean="0"/>
              <a:t>, and Nicolas </a:t>
            </a:r>
            <a:r>
              <a:rPr lang="en-GB" dirty="0" err="1" smtClean="0"/>
              <a:t>Christin</a:t>
            </a:r>
            <a:r>
              <a:rPr lang="en-GB" dirty="0" smtClean="0"/>
              <a:t>. 2011. Fashion crimes: trending-term exploitation on the web. In </a:t>
            </a:r>
            <a:r>
              <a:rPr lang="en-GB" i="1" dirty="0" smtClean="0"/>
              <a:t>Proceedings of the 18th ACM conference on Computer and communications security</a:t>
            </a:r>
            <a:r>
              <a:rPr lang="en-GB" dirty="0" smtClean="0"/>
              <a:t> (CCS '11). ACM, New York, NY, USA, 455-466.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First systematic study of search-result poisoning attacks and detection.</a:t>
            </a:r>
          </a:p>
          <a:p>
            <a:endParaRPr lang="en-GB" dirty="0"/>
          </a:p>
          <a:p>
            <a:r>
              <a:rPr lang="en-GB" dirty="0"/>
              <a:t>SEO: Search Engine Optimization </a:t>
            </a:r>
            <a:r>
              <a:rPr lang="en-GB" dirty="0" smtClean="0"/>
              <a:t>techniques</a:t>
            </a:r>
            <a:endParaRPr lang="en-GB" dirty="0"/>
          </a:p>
          <a:p>
            <a:pPr lvl="1"/>
            <a:r>
              <a:rPr lang="en-GB" dirty="0"/>
              <a:t>Optimization of page rank / Search-result poisoning</a:t>
            </a:r>
          </a:p>
          <a:p>
            <a:pPr lvl="1"/>
            <a:r>
              <a:rPr lang="en-GB" dirty="0"/>
              <a:t>Cloaking techniques from attacker</a:t>
            </a:r>
          </a:p>
          <a:p>
            <a:pPr lvl="1"/>
            <a:r>
              <a:rPr lang="en-GB" dirty="0"/>
              <a:t>Classified into White-hat and Black-hat</a:t>
            </a:r>
          </a:p>
          <a:p>
            <a:endParaRPr lang="en-GB" dirty="0"/>
          </a:p>
          <a:p>
            <a:r>
              <a:rPr lang="en-GB" dirty="0" smtClean="0"/>
              <a:t>Components of an SEO attack:</a:t>
            </a:r>
            <a:endParaRPr lang="en-GB" dirty="0"/>
          </a:p>
          <a:p>
            <a:pPr lvl="1"/>
            <a:r>
              <a:rPr lang="en-GB" dirty="0" smtClean="0"/>
              <a:t>Automated generation </a:t>
            </a:r>
            <a:r>
              <a:rPr lang="en-GB" dirty="0"/>
              <a:t>of </a:t>
            </a:r>
            <a:r>
              <a:rPr lang="en-GB" dirty="0" smtClean="0"/>
              <a:t>“relevant” </a:t>
            </a:r>
            <a:r>
              <a:rPr lang="en-GB" dirty="0"/>
              <a:t>content</a:t>
            </a:r>
          </a:p>
          <a:p>
            <a:pPr lvl="1"/>
            <a:r>
              <a:rPr lang="en-GB" dirty="0"/>
              <a:t>Targeting multiple trending keywords</a:t>
            </a:r>
          </a:p>
          <a:p>
            <a:pPr lvl="1"/>
            <a:r>
              <a:rPr lang="en-GB" dirty="0"/>
              <a:t>Creating dense link structures to increase page 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Review: </a:t>
            </a:r>
            <a:r>
              <a:rPr lang="en-GB" dirty="0" err="1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deSEO</a:t>
            </a:r>
            <a:r>
              <a:rPr lang="en-GB" dirty="0"/>
              <a:t>: automatically detect SEO attacks and campaigns</a:t>
            </a:r>
          </a:p>
          <a:p>
            <a:pPr lvl="1"/>
            <a:r>
              <a:rPr lang="en-GB" dirty="0"/>
              <a:t>History-based detection</a:t>
            </a:r>
          </a:p>
          <a:p>
            <a:pPr lvl="1"/>
            <a:r>
              <a:rPr lang="en-GB" dirty="0"/>
              <a:t>Clustering of suspicious domains</a:t>
            </a:r>
          </a:p>
          <a:p>
            <a:pPr lvl="1"/>
            <a:r>
              <a:rPr lang="en-GB" dirty="0"/>
              <a:t>Group analysis</a:t>
            </a:r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 lvl="1"/>
            <a:r>
              <a:rPr lang="en-GB" dirty="0"/>
              <a:t>More than 300 billion URLs dataset</a:t>
            </a:r>
          </a:p>
          <a:p>
            <a:pPr lvl="1"/>
            <a:r>
              <a:rPr lang="en-GB" dirty="0"/>
              <a:t>Result: 957 unique compromised domains, 15,482 malicious URLs. </a:t>
            </a:r>
          </a:p>
        </p:txBody>
      </p:sp>
    </p:spTree>
    <p:extLst>
      <p:ext uri="{BB962C8B-B14F-4D97-AF65-F5344CB8AC3E}">
        <p14:creationId xmlns="" xmlns:p14="http://schemas.microsoft.com/office/powerpoint/2010/main" val="38184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system collects search keywords and the malicious code which uses the keywords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</a:t>
            </a:r>
            <a:r>
              <a:rPr lang="en-GB" dirty="0" smtClean="0"/>
              <a:t>interaction</a:t>
            </a:r>
            <a:endParaRPr lang="en-GB" dirty="0"/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(Low interaction)</a:t>
            </a:r>
          </a:p>
          <a:p>
            <a:pPr lvl="1"/>
            <a:r>
              <a:rPr lang="en-GB" dirty="0"/>
              <a:t>Suspicious websites are visited with a client honeypot (High interaction)</a:t>
            </a:r>
          </a:p>
          <a:p>
            <a:pPr lvl="1"/>
            <a:r>
              <a:rPr lang="en-GB" dirty="0"/>
              <a:t>Source code analysis with specialised </a:t>
            </a:r>
            <a:r>
              <a:rPr lang="en-GB" dirty="0" smtClean="0"/>
              <a:t>VM</a:t>
            </a:r>
          </a:p>
          <a:p>
            <a:r>
              <a:rPr lang="en-GB" dirty="0"/>
              <a:t>Result: 1,287 unique suspicious codes collected, 986 determined to be malicious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large-scale measurement and analysis of trending-term exploitation.</a:t>
            </a:r>
          </a:p>
          <a:p>
            <a:endParaRPr lang="en-GB" dirty="0"/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sites.</a:t>
            </a:r>
            <a:endParaRPr lang="en-GB" dirty="0"/>
          </a:p>
          <a:p>
            <a:r>
              <a:rPr lang="en-GB" dirty="0"/>
              <a:t>Difference between MFA and malware sites </a:t>
            </a:r>
            <a:r>
              <a:rPr lang="en-GB" dirty="0" smtClean="0"/>
              <a:t>tactics.</a:t>
            </a:r>
            <a:endParaRPr lang="en-GB" dirty="0"/>
          </a:p>
          <a:p>
            <a:r>
              <a:rPr lang="en-GB" dirty="0"/>
              <a:t>Trending-term abuse </a:t>
            </a:r>
            <a:r>
              <a:rPr lang="en-GB" dirty="0" smtClean="0"/>
              <a:t>measurement.</a:t>
            </a:r>
            <a:endParaRPr lang="en-GB" dirty="0"/>
          </a:p>
          <a:p>
            <a:r>
              <a:rPr lang="en-GB" dirty="0"/>
              <a:t>Economics of exploitation / Revenue </a:t>
            </a:r>
            <a:r>
              <a:rPr lang="en-GB" dirty="0" smtClean="0"/>
              <a:t>analysis.</a:t>
            </a:r>
            <a:endParaRPr lang="en-GB" dirty="0"/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  <a:p>
            <a:r>
              <a:rPr lang="en-GB" dirty="0"/>
              <a:t>Over 60 million search results and tweets </a:t>
            </a:r>
            <a:r>
              <a:rPr lang="en-GB" dirty="0" smtClean="0"/>
              <a:t>collected.</a:t>
            </a:r>
            <a:endParaRPr lang="en-GB" dirty="0"/>
          </a:p>
          <a:p>
            <a:r>
              <a:rPr lang="en-GB" dirty="0"/>
              <a:t>Result: MFA $100,000 per month, Malware $60,000 per month before search-engine intervention.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Time cost for data collection in the previous reports:</a:t>
            </a:r>
          </a:p>
          <a:p>
            <a:pPr lvl="1"/>
            <a:r>
              <a:rPr lang="en-GB" dirty="0" err="1"/>
              <a:t>deSEO</a:t>
            </a:r>
            <a:r>
              <a:rPr lang="en-GB" dirty="0"/>
              <a:t>:  28th May 2010 </a:t>
            </a:r>
            <a:r>
              <a:rPr lang="en-GB" dirty="0" smtClean="0"/>
              <a:t>- </a:t>
            </a:r>
            <a:r>
              <a:rPr lang="en-GB" dirty="0"/>
              <a:t>3rd Feb </a:t>
            </a:r>
            <a:r>
              <a:rPr lang="en-GB" dirty="0" smtClean="0"/>
              <a:t>2011 </a:t>
            </a:r>
            <a:r>
              <a:rPr lang="en-GB" dirty="0"/>
              <a:t>(~7 months)</a:t>
            </a:r>
          </a:p>
          <a:p>
            <a:pPr lvl="1"/>
            <a:r>
              <a:rPr lang="en-GB" dirty="0"/>
              <a:t>Automatic Malware Collecting System:  22nd Nov 2010 </a:t>
            </a:r>
            <a:r>
              <a:rPr lang="en-GB" dirty="0" smtClean="0"/>
              <a:t>- </a:t>
            </a:r>
            <a:r>
              <a:rPr lang="en-GB" dirty="0"/>
              <a:t>11th Jan 2011 </a:t>
            </a:r>
            <a:r>
              <a:rPr lang="en-GB" dirty="0" smtClean="0"/>
              <a:t>(~</a:t>
            </a:r>
            <a:r>
              <a:rPr lang="en-GB" dirty="0"/>
              <a:t>2 months)</a:t>
            </a:r>
          </a:p>
          <a:p>
            <a:pPr lvl="1"/>
            <a:r>
              <a:rPr lang="en-GB" dirty="0"/>
              <a:t>Trending-term Exploitation:  24th Jul 2010 </a:t>
            </a:r>
            <a:r>
              <a:rPr lang="en-GB" dirty="0" smtClean="0"/>
              <a:t>- </a:t>
            </a:r>
            <a:r>
              <a:rPr lang="en-GB" dirty="0"/>
              <a:t>24 Apr 2011     (9 months)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/>
            <a:r>
              <a:rPr lang="en-GB" dirty="0" smtClean="0"/>
              <a:t>   GDP Duration: </a:t>
            </a:r>
            <a:r>
              <a:rPr lang="en-GB" dirty="0"/>
              <a:t>1st </a:t>
            </a:r>
            <a:r>
              <a:rPr lang="en-GB" dirty="0" smtClean="0"/>
              <a:t>Oct - </a:t>
            </a:r>
            <a:r>
              <a:rPr lang="en-GB" dirty="0"/>
              <a:t>13th Dec 2012  </a:t>
            </a:r>
            <a:r>
              <a:rPr lang="en-GB" dirty="0" smtClean="0"/>
              <a:t>(11 weeks)</a:t>
            </a:r>
            <a:endParaRPr lang="en-GB" dirty="0"/>
          </a:p>
          <a:p>
            <a:pPr lvl="1"/>
            <a:r>
              <a:rPr lang="en-GB" dirty="0"/>
              <a:t>Start the project from scratch</a:t>
            </a:r>
          </a:p>
          <a:p>
            <a:pPr lvl="1"/>
            <a:r>
              <a:rPr lang="en-GB" dirty="0"/>
              <a:t>2 presentations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Design: Distributed </a:t>
            </a:r>
            <a:r>
              <a:rPr lang="en-GB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Celery</a:t>
            </a:r>
            <a:r>
              <a:rPr lang="en-GB" dirty="0"/>
              <a:t> with RabbitMQ for message passing and Redis to store </a:t>
            </a:r>
            <a:r>
              <a:rPr lang="en-GB" dirty="0" smtClean="0"/>
              <a:t>results</a:t>
            </a:r>
          </a:p>
          <a:p>
            <a:endParaRPr lang="en-GB" dirty="0"/>
          </a:p>
          <a:p>
            <a:r>
              <a:rPr lang="en-GB" dirty="0"/>
              <a:t>"Celery is an asynchronous task queue/job queue based on distributed message passing</a:t>
            </a:r>
            <a:r>
              <a:rPr lang="en-GB" dirty="0" smtClean="0"/>
              <a:t>.“</a:t>
            </a:r>
          </a:p>
          <a:p>
            <a:endParaRPr lang="en-GB" dirty="0"/>
          </a:p>
          <a:p>
            <a:r>
              <a:rPr lang="en-GB" dirty="0"/>
              <a:t>Work can be distributed over a cluster of many machines on different networks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/>
              <a:t>Twitter</a:t>
            </a:r>
            <a:r>
              <a:rPr lang="en-GB" dirty="0" smtClean="0"/>
              <a:t>, or news feeds like </a:t>
            </a:r>
            <a:r>
              <a:rPr lang="en-GB" dirty="0"/>
              <a:t>The Sun</a:t>
            </a:r>
            <a:r>
              <a:rPr lang="en-GB" dirty="0" smtClean="0"/>
              <a:t>, </a:t>
            </a:r>
            <a:r>
              <a:rPr lang="en-GB" dirty="0"/>
              <a:t>BBC News</a:t>
            </a:r>
            <a:r>
              <a:rPr lang="en-GB" dirty="0" smtClean="0"/>
              <a:t> and The Register</a:t>
            </a:r>
          </a:p>
          <a:p>
            <a:pPr lvl="1"/>
            <a:r>
              <a:rPr lang="en-GB" dirty="0" smtClean="0"/>
              <a:t>Takes no input, returns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Dogpile.</a:t>
            </a:r>
          </a:p>
          <a:p>
            <a:pPr lvl="1"/>
            <a:r>
              <a:rPr lang="en-GB" dirty="0" smtClean="0"/>
              <a:t>Takes a keyword as input, returns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page to be scanned for malware.</a:t>
            </a:r>
          </a:p>
          <a:p>
            <a:pPr lvl="1"/>
            <a:r>
              <a:rPr lang="en-GB" dirty="0" smtClean="0"/>
              <a:t>Takes a URL as input, returns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810</Words>
  <Application>Microsoft Office PowerPoint</Application>
  <PresentationFormat>On-screen Show (4:3)</PresentationFormat>
  <Paragraphs>166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Malucrawl</vt:lpstr>
      <vt:lpstr>Introduction</vt:lpstr>
      <vt:lpstr>Literature Review: deSEO</vt:lpstr>
      <vt:lpstr>Literature Review: deSEO</vt:lpstr>
      <vt:lpstr>Lit. Review: Automatic Malware Collecting System</vt:lpstr>
      <vt:lpstr>Lit. Review: Fashion Crimes</vt:lpstr>
      <vt:lpstr>Time Issues</vt:lpstr>
      <vt:lpstr>Design: Distributed Architecture</vt:lpstr>
      <vt:lpstr>Arch. Design: Task Type Breakdown</vt:lpstr>
      <vt:lpstr>Task Dispatch Example</vt:lpstr>
      <vt:lpstr>Arch. Design: Periodic Tasks</vt:lpstr>
      <vt:lpstr>Storage &amp; Reporting</vt:lpstr>
      <vt:lpstr>Physical Architecture</vt:lpstr>
      <vt:lpstr>Malware Detection</vt:lpstr>
      <vt:lpstr>Malware Detection</vt:lpstr>
      <vt:lpstr>Malware Detection</vt:lpstr>
      <vt:lpstr>Framework Demo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77</cp:revision>
  <dcterms:created xsi:type="dcterms:W3CDTF">2012-10-23T15:03:13Z</dcterms:created>
  <dcterms:modified xsi:type="dcterms:W3CDTF">2012-10-23T23:23:58Z</dcterms:modified>
</cp:coreProperties>
</file>