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74" r:id="rId14"/>
    <p:sldId id="275" r:id="rId15"/>
    <p:sldId id="265" r:id="rId16"/>
    <p:sldId id="266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27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09:23.805" idx="1">
    <p:pos x="3290" y="1437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3:15.533" idx="3">
    <p:pos x="4661" y="3064"/>
    <p:text>I thought it reduced the occurance of malicious pages on google. I didn't think they calculated the revenue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com/bootstrap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3js.org/" TargetMode="External"/><Relationship Id="rId5" Type="http://schemas.openxmlformats.org/officeDocument/2006/relationships/hyperlink" Target="http://angularjs.org/" TargetMode="External"/><Relationship Id="rId4" Type="http://schemas.openxmlformats.org/officeDocument/2006/relationships/hyperlink" Target="http://jquer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" TargetMode="External"/><Relationship Id="rId2" Type="http://schemas.openxmlformats.org/officeDocument/2006/relationships/hyperlink" Target="http://www.celery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i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un.co.uk/" TargetMode="External"/><Relationship Id="rId2" Type="http://schemas.openxmlformats.org/officeDocument/2006/relationships/hyperlink" Target="https://www.twitt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register.co.uk/" TargetMode="External"/><Relationship Id="rId4" Type="http://schemas.openxmlformats.org/officeDocument/2006/relationships/hyperlink" Target="http://www.bbc.com/ne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1520" y="4725145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63888" y="357301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dirty="0" err="1" smtClean="0"/>
              <a:t>Dogpile</a:t>
            </a:r>
            <a:r>
              <a:rPr lang="en-GB" dirty="0" smtClean="0"/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48264" y="1484784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30" name="Right Arrow 29"/>
          <p:cNvSpPr/>
          <p:nvPr/>
        </p:nvSpPr>
        <p:spPr>
          <a:xfrm rot="428135">
            <a:off x="2126539" y="525502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20223377">
            <a:off x="2017127" y="4308145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123728" y="4869161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835691">
            <a:off x="2117773" y="563376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</p:txBody>
      </p:sp>
      <p:sp>
        <p:nvSpPr>
          <p:cNvPr id="34" name="Right Arrow 33"/>
          <p:cNvSpPr/>
          <p:nvPr/>
        </p:nvSpPr>
        <p:spPr>
          <a:xfrm rot="1738722">
            <a:off x="1987438" y="607859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716016" y="256490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>
                <a:hlinkClick r:id="rId2"/>
              </a:rPr>
              <a:t>Django</a:t>
            </a:r>
            <a:r>
              <a:rPr lang="en-GB" dirty="0" smtClean="0"/>
              <a:t> Web framework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Bootstrap</a:t>
            </a:r>
            <a:r>
              <a:rPr lang="en-GB" dirty="0" smtClean="0"/>
              <a:t> Frontend Framework</a:t>
            </a:r>
            <a:endParaRPr lang="en-GB" dirty="0" smtClean="0"/>
          </a:p>
          <a:p>
            <a:pPr lvl="1"/>
            <a:r>
              <a:rPr lang="en-GB" dirty="0" err="1" smtClean="0">
                <a:hlinkClick r:id="rId4"/>
              </a:rPr>
              <a:t>jQuery</a:t>
            </a:r>
            <a:r>
              <a:rPr lang="en-GB" dirty="0" smtClean="0"/>
              <a:t>, </a:t>
            </a:r>
            <a:r>
              <a:rPr lang="en-GB" dirty="0" err="1" smtClean="0">
                <a:hlinkClick r:id="rId5"/>
              </a:rPr>
              <a:t>AngularJS</a:t>
            </a:r>
            <a:r>
              <a:rPr lang="en-GB" dirty="0" smtClean="0"/>
              <a:t>, </a:t>
            </a:r>
            <a:r>
              <a:rPr lang="en-GB" dirty="0" smtClean="0">
                <a:hlinkClick r:id="rId6"/>
              </a:rPr>
              <a:t>D3.js</a:t>
            </a:r>
            <a:r>
              <a:rPr lang="en-GB" dirty="0" smtClean="0"/>
              <a:t>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main methods for malware </a:t>
            </a:r>
            <a:r>
              <a:rPr lang="en-GB" dirty="0" smtClean="0"/>
              <a:t>detection:</a:t>
            </a:r>
            <a:endParaRPr lang="en-GB" dirty="0"/>
          </a:p>
          <a:p>
            <a:pPr lvl="1"/>
            <a:r>
              <a:rPr lang="en-GB" dirty="0"/>
              <a:t>Passive malware detection</a:t>
            </a:r>
          </a:p>
          <a:p>
            <a:pPr lvl="1"/>
            <a:r>
              <a:rPr lang="en-GB" dirty="0"/>
              <a:t>Active malware detection</a:t>
            </a:r>
          </a:p>
          <a:p>
            <a:r>
              <a:rPr lang="en-GB" dirty="0"/>
              <a:t>Passive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malicious attacker injects a malicious code into a user’s PC.</a:t>
            </a:r>
          </a:p>
          <a:p>
            <a:r>
              <a:rPr lang="en-GB" dirty="0"/>
              <a:t>Active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malicious code collection system attempt to connect to a particular </a:t>
            </a:r>
            <a:r>
              <a:rPr lang="en-GB" dirty="0" smtClean="0"/>
              <a:t>website </a:t>
            </a:r>
            <a:r>
              <a:rPr lang="en-GB" dirty="0"/>
              <a:t>and perform malicious action on the website in question. Called client honey pot.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 client honey pot or active method divided into two </a:t>
            </a:r>
            <a:r>
              <a:rPr lang="en-GB" dirty="0" smtClean="0"/>
              <a:t>groups:</a:t>
            </a:r>
          </a:p>
          <a:p>
            <a:r>
              <a:rPr lang="en-GB" dirty="0" smtClean="0"/>
              <a:t>Low </a:t>
            </a:r>
            <a:r>
              <a:rPr lang="en-GB" dirty="0"/>
              <a:t>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Low interaction client honey pot</a:t>
            </a:r>
          </a:p>
          <a:p>
            <a:pPr lvl="1"/>
            <a:r>
              <a:rPr lang="en-GB" dirty="0"/>
              <a:t>Determined what is a malicious website</a:t>
            </a:r>
          </a:p>
          <a:p>
            <a:pPr lvl="1"/>
            <a:r>
              <a:rPr lang="en-GB" dirty="0"/>
              <a:t>The actual website is not visited</a:t>
            </a:r>
          </a:p>
          <a:p>
            <a:pPr lvl="1"/>
            <a:r>
              <a:rPr lang="en-GB" dirty="0"/>
              <a:t>The source code of target website is crawled</a:t>
            </a:r>
          </a:p>
          <a:p>
            <a:pPr lvl="1"/>
            <a:r>
              <a:rPr lang="en-GB" dirty="0"/>
              <a:t>Comparing website source with the malicious action pattern of the system</a:t>
            </a:r>
            <a:endParaRPr lang="en-GB" dirty="0" smtClean="0"/>
          </a:p>
          <a:p>
            <a:r>
              <a:rPr lang="en-GB" dirty="0"/>
              <a:t>High 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Visit the website to check by using the web browser </a:t>
            </a:r>
          </a:p>
          <a:p>
            <a:pPr lvl="1"/>
            <a:r>
              <a:rPr lang="en-GB" dirty="0"/>
              <a:t>Analyse the malicious website by monitoring malicious behaviour</a:t>
            </a:r>
          </a:p>
          <a:p>
            <a:pPr lvl="1"/>
            <a:r>
              <a:rPr lang="en-GB" dirty="0"/>
              <a:t>Monitor files, process creation, and registry modification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18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two possible solution for malware </a:t>
            </a:r>
            <a:r>
              <a:rPr lang="en-GB" dirty="0" smtClean="0"/>
              <a:t>detection:</a:t>
            </a:r>
          </a:p>
          <a:p>
            <a:r>
              <a:rPr lang="en-GB" dirty="0" smtClean="0"/>
              <a:t>Hybrid client honey pot</a:t>
            </a:r>
          </a:p>
          <a:p>
            <a:r>
              <a:rPr lang="en-GB" dirty="0" smtClean="0"/>
              <a:t>Studying </a:t>
            </a:r>
            <a:r>
              <a:rPr lang="en-GB" dirty="0"/>
              <a:t>structure of URLs </a:t>
            </a:r>
            <a:r>
              <a:rPr lang="en-GB" dirty="0" smtClean="0"/>
              <a:t>words</a:t>
            </a:r>
          </a:p>
          <a:p>
            <a:pPr lvl="1"/>
            <a:r>
              <a:rPr lang="en-GB" dirty="0"/>
              <a:t>Studying the structure of URLs contains three steps:</a:t>
            </a:r>
          </a:p>
          <a:p>
            <a:pPr lvl="2"/>
            <a:r>
              <a:rPr lang="en-GB" dirty="0" smtClean="0"/>
              <a:t>Identify </a:t>
            </a:r>
            <a:r>
              <a:rPr lang="en-GB" dirty="0"/>
              <a:t>suspicious websites </a:t>
            </a:r>
          </a:p>
          <a:p>
            <a:pPr lvl="2"/>
            <a:r>
              <a:rPr lang="en-GB" dirty="0"/>
              <a:t>Derive lexical features for each suspicious websites</a:t>
            </a:r>
          </a:p>
          <a:p>
            <a:pPr lvl="2"/>
            <a:r>
              <a:rPr lang="en-GB" dirty="0"/>
              <a:t>Perform group analysis to pick out suspicious cluster </a:t>
            </a:r>
          </a:p>
        </p:txBody>
      </p:sp>
    </p:spTree>
    <p:extLst>
      <p:ext uri="{BB962C8B-B14F-4D97-AF65-F5344CB8AC3E}">
        <p14:creationId xmlns:p14="http://schemas.microsoft.com/office/powerpoint/2010/main" val="5140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Demo</a:t>
            </a:r>
            <a:r>
              <a:rPr lang="en-GB" dirty="0" smtClean="0"/>
              <a:t> Perchance?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r:id="rId2" imgW="8207353" imgH="4464305"/>
        </mc:Choice>
        <mc:Fallback>
          <p:control r:id="rId2" imgW="8207353" imgH="4464305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628775"/>
                  <a:ext cx="8207375" cy="44640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Paper references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Teh</a:t>
            </a:r>
            <a:r>
              <a:rPr lang="en-GB" dirty="0" smtClean="0"/>
              <a:t> Problem</a:t>
            </a:r>
          </a:p>
          <a:p>
            <a:r>
              <a:rPr lang="en-GB" dirty="0" smtClean="0"/>
              <a:t>Stuff from brief</a:t>
            </a:r>
          </a:p>
          <a:p>
            <a:r>
              <a:rPr lang="en-GB" dirty="0" err="1" smtClean="0"/>
              <a:t>Lololol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SEO: Search Engine Optimization techniques</a:t>
            </a:r>
          </a:p>
          <a:p>
            <a:pPr lvl="1"/>
            <a:r>
              <a:rPr lang="en-GB" dirty="0"/>
              <a:t>Optimization of page rank / Search-result poisoning</a:t>
            </a:r>
          </a:p>
          <a:p>
            <a:pPr lvl="1"/>
            <a:r>
              <a:rPr lang="en-GB" dirty="0"/>
              <a:t>Cloaking techniques from attacker</a:t>
            </a:r>
          </a:p>
          <a:p>
            <a:pPr lvl="1"/>
            <a:r>
              <a:rPr lang="en-GB" dirty="0"/>
              <a:t>Classified into White-hat and Black-hat</a:t>
            </a:r>
          </a:p>
          <a:p>
            <a:r>
              <a:rPr lang="en-GB" dirty="0"/>
              <a:t>Why SEO attack is successful:</a:t>
            </a:r>
          </a:p>
          <a:p>
            <a:pPr lvl="1"/>
            <a:r>
              <a:rPr lang="en-GB" dirty="0"/>
              <a:t>Generation of relevant content</a:t>
            </a:r>
          </a:p>
          <a:p>
            <a:pPr lvl="1"/>
            <a:r>
              <a:rPr lang="en-GB" dirty="0"/>
              <a:t>Targeting multiple trending keywords</a:t>
            </a:r>
          </a:p>
          <a:p>
            <a:pPr lvl="1"/>
            <a:r>
              <a:rPr lang="en-GB" dirty="0"/>
              <a:t>Creating dense link structures to increase page rank</a:t>
            </a:r>
          </a:p>
          <a:p>
            <a:r>
              <a:rPr lang="en-GB" dirty="0" err="1"/>
              <a:t>deSEO</a:t>
            </a:r>
            <a:r>
              <a:rPr lang="en-GB" dirty="0"/>
              <a:t>: automatically </a:t>
            </a:r>
            <a:r>
              <a:rPr lang="en-GB" dirty="0" smtClean="0"/>
              <a:t>detects </a:t>
            </a:r>
            <a:r>
              <a:rPr lang="en-GB" dirty="0"/>
              <a:t>SEO attacks and campaigns</a:t>
            </a:r>
          </a:p>
          <a:p>
            <a:pPr lvl="1"/>
            <a:r>
              <a:rPr lang="en-GB" dirty="0"/>
              <a:t>History-based detection</a:t>
            </a:r>
          </a:p>
          <a:p>
            <a:pPr lvl="1"/>
            <a:r>
              <a:rPr lang="en-GB" dirty="0"/>
              <a:t>Clustering of suspicious domains</a:t>
            </a:r>
          </a:p>
          <a:p>
            <a:pPr lvl="1"/>
            <a:r>
              <a:rPr lang="en-GB" dirty="0"/>
              <a:t>Group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interaction</a:t>
            </a:r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</a:t>
            </a:r>
            <a:r>
              <a:rPr lang="en-GB" dirty="0" smtClean="0"/>
              <a:t>(</a:t>
            </a:r>
            <a:r>
              <a:rPr lang="en-GB" dirty="0" smtClean="0"/>
              <a:t>Passive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Suspicious websites are visited with a client honeypot </a:t>
            </a:r>
            <a:r>
              <a:rPr lang="en-GB" dirty="0" smtClean="0"/>
              <a:t>(Active - </a:t>
            </a:r>
            <a:r>
              <a:rPr lang="en-GB" dirty="0" smtClean="0"/>
              <a:t>Low</a:t>
            </a:r>
            <a:r>
              <a:rPr lang="en-GB" dirty="0" smtClean="0"/>
              <a:t> </a:t>
            </a:r>
            <a:r>
              <a:rPr lang="en-GB" dirty="0"/>
              <a:t>interaction)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nalysis </a:t>
            </a:r>
            <a:r>
              <a:rPr lang="en-GB" dirty="0"/>
              <a:t>with specialised </a:t>
            </a:r>
            <a:r>
              <a:rPr lang="en-GB" dirty="0" smtClean="0"/>
              <a:t>VM (Active - High Interaction)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Large-scale </a:t>
            </a:r>
            <a:r>
              <a:rPr lang="en-GB" dirty="0"/>
              <a:t>measurement and analysis of trending-term exploitation.</a:t>
            </a:r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</a:t>
            </a:r>
            <a:endParaRPr lang="en-GB" dirty="0"/>
          </a:p>
          <a:p>
            <a:r>
              <a:rPr lang="en-GB" dirty="0"/>
              <a:t>Trending-term abuse measurement</a:t>
            </a:r>
          </a:p>
          <a:p>
            <a:r>
              <a:rPr lang="en-GB" dirty="0"/>
              <a:t>Economics of exploitation / Revenue analysis</a:t>
            </a:r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Architecture</a:t>
            </a:r>
          </a:p>
          <a:p>
            <a:pPr lvl="1"/>
            <a:r>
              <a:rPr lang="en-GB" dirty="0" smtClean="0">
                <a:hlinkClick r:id="rId2"/>
              </a:rPr>
              <a:t>Celery</a:t>
            </a:r>
            <a:r>
              <a:rPr lang="en-GB" dirty="0"/>
              <a:t> with </a:t>
            </a:r>
            <a:r>
              <a:rPr lang="en-GB" dirty="0" err="1">
                <a:hlinkClick r:id="rId3"/>
              </a:rPr>
              <a:t>RabbitMQ</a:t>
            </a:r>
            <a:r>
              <a:rPr lang="en-GB" dirty="0"/>
              <a:t> for message passing and </a:t>
            </a:r>
            <a:r>
              <a:rPr lang="en-GB" dirty="0" err="1">
                <a:hlinkClick r:id="rId4"/>
              </a:rPr>
              <a:t>Redis</a:t>
            </a:r>
            <a:r>
              <a:rPr lang="en-GB" dirty="0"/>
              <a:t> to store results</a:t>
            </a:r>
          </a:p>
          <a:p>
            <a:pPr lvl="1"/>
            <a:r>
              <a:rPr lang="en-GB" dirty="0"/>
              <a:t>"Celery is an asynchronous task queue/job queue based on distributed message passing."</a:t>
            </a:r>
          </a:p>
          <a:p>
            <a:pPr lvl="1"/>
            <a:r>
              <a:rPr lang="en-GB" dirty="0"/>
              <a:t>Work can be distributed over a cluster of many machines on different networks.</a:t>
            </a:r>
          </a:p>
          <a:p>
            <a:pPr lvl="1"/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</a:t>
            </a:r>
            <a:r>
              <a:rPr lang="en-GB" dirty="0" smtClean="0"/>
              <a:t>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>
                <a:hlinkClick r:id="rId2"/>
              </a:rPr>
              <a:t>Twitter</a:t>
            </a:r>
            <a:r>
              <a:rPr lang="en-GB" dirty="0" smtClean="0"/>
              <a:t>, or news feeds like </a:t>
            </a:r>
            <a:r>
              <a:rPr lang="en-GB" dirty="0">
                <a:hlinkClick r:id="rId3"/>
              </a:rPr>
              <a:t>The Sun</a:t>
            </a:r>
            <a:r>
              <a:rPr lang="en-GB" dirty="0" smtClean="0"/>
              <a:t>, </a:t>
            </a:r>
            <a:r>
              <a:rPr lang="en-GB" dirty="0">
                <a:hlinkClick r:id="rId4"/>
              </a:rPr>
              <a:t>BBC News</a:t>
            </a:r>
            <a:r>
              <a:rPr lang="en-GB" dirty="0" smtClean="0"/>
              <a:t> and </a:t>
            </a:r>
            <a:r>
              <a:rPr lang="en-GB" dirty="0" smtClean="0">
                <a:hlinkClick r:id="rId5"/>
              </a:rPr>
              <a:t>The Register</a:t>
            </a:r>
            <a:endParaRPr lang="en-GB" dirty="0" smtClean="0"/>
          </a:p>
          <a:p>
            <a:pPr lvl="1"/>
            <a:r>
              <a:rPr lang="en-GB" dirty="0" smtClean="0"/>
              <a:t>Takes no input, </a:t>
            </a:r>
            <a:r>
              <a:rPr lang="en-GB" dirty="0" smtClean="0"/>
              <a:t>returns</a:t>
            </a:r>
            <a:r>
              <a:rPr lang="en-GB" dirty="0" smtClean="0"/>
              <a:t> </a:t>
            </a:r>
            <a:r>
              <a:rPr lang="en-GB" dirty="0" smtClean="0"/>
              <a:t>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</a:t>
            </a:r>
            <a:r>
              <a:rPr lang="en-GB" dirty="0" err="1" smtClean="0"/>
              <a:t>Dogpile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Takes a keyword as input, </a:t>
            </a:r>
            <a:r>
              <a:rPr lang="en-GB" dirty="0" smtClean="0"/>
              <a:t>returns</a:t>
            </a:r>
            <a:r>
              <a:rPr lang="en-GB" dirty="0" smtClean="0"/>
              <a:t> </a:t>
            </a:r>
            <a:r>
              <a:rPr lang="en-GB" dirty="0" smtClean="0"/>
              <a:t>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</a:t>
            </a:r>
            <a:r>
              <a:rPr lang="en-GB" dirty="0" smtClean="0"/>
              <a:t>page to be scanned for malware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en-GB" dirty="0" smtClean="0"/>
              <a:t>Takes a URL as input, </a:t>
            </a:r>
            <a:r>
              <a:rPr lang="en-GB" dirty="0" smtClean="0"/>
              <a:t>returns</a:t>
            </a:r>
            <a:r>
              <a:rPr lang="en-GB" dirty="0" smtClean="0"/>
              <a:t> </a:t>
            </a:r>
            <a:r>
              <a:rPr lang="en-GB" dirty="0" smtClean="0"/>
              <a:t>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549</Words>
  <Application>Microsoft Office PowerPoint</Application>
  <PresentationFormat>On-screen Show (4:3)</PresentationFormat>
  <Paragraphs>117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MALUCRAWL</vt:lpstr>
      <vt:lpstr>Introduction</vt:lpstr>
      <vt:lpstr>Literature Review: deSEO</vt:lpstr>
      <vt:lpstr>Lit. Review: Automatic Malware Collecting System</vt:lpstr>
      <vt:lpstr>Lit. Review: Fashion Crimes</vt:lpstr>
      <vt:lpstr>Time Issues</vt:lpstr>
      <vt:lpstr>Architectural Design</vt:lpstr>
      <vt:lpstr>Arch. Design: Task Type Breakdown</vt:lpstr>
      <vt:lpstr>Arch. Design: Periodic Tasks</vt:lpstr>
      <vt:lpstr>Task Dispatch Example</vt:lpstr>
      <vt:lpstr>Storage &amp; Reporting</vt:lpstr>
      <vt:lpstr>Malware Detection</vt:lpstr>
      <vt:lpstr>Malware Detection</vt:lpstr>
      <vt:lpstr>Malware Detection</vt:lpstr>
      <vt:lpstr>A Demo Perchance?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tag1g09</cp:lastModifiedBy>
  <cp:revision>29</cp:revision>
  <dcterms:created xsi:type="dcterms:W3CDTF">2012-10-22T22:08:59Z</dcterms:created>
  <dcterms:modified xsi:type="dcterms:W3CDTF">2012-10-23T12:38:36Z</dcterms:modified>
</cp:coreProperties>
</file>