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com/bootstrap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3js.org/" TargetMode="External"/><Relationship Id="rId5" Type="http://schemas.openxmlformats.org/officeDocument/2006/relationships/hyperlink" Target="http://angularjs.org/" TargetMode="External"/><Relationship Id="rId4" Type="http://schemas.openxmlformats.org/officeDocument/2006/relationships/hyperlink" Target="http://jquer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" TargetMode="External"/><Relationship Id="rId2" Type="http://schemas.openxmlformats.org/officeDocument/2006/relationships/hyperlink" Target="http://www.celery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i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un.co.uk/" TargetMode="External"/><Relationship Id="rId2" Type="http://schemas.openxmlformats.org/officeDocument/2006/relationships/hyperlink" Target="https://www.twitt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register.co.uk/" TargetMode="External"/><Relationship Id="rId4" Type="http://schemas.openxmlformats.org/officeDocument/2006/relationships/hyperlink" Target="http://www.bbc.com/ne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Dogpile</a:t>
            </a:r>
            <a:r>
              <a:rPr lang="en-GB" dirty="0" smtClean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</a:t>
            </a:r>
            <a:r>
              <a:rPr lang="en-GB" dirty="0" smtClean="0"/>
              <a:t>2</a:t>
            </a:r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</a:t>
            </a:r>
            <a:r>
              <a:rPr lang="en-GB" dirty="0" smtClean="0"/>
              <a:t>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</a:t>
            </a:r>
            <a:r>
              <a:rPr lang="en-GB" dirty="0" smtClean="0"/>
              <a:t>2a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website with the usual:</a:t>
            </a:r>
          </a:p>
          <a:p>
            <a:pPr lvl="1"/>
            <a:r>
              <a:rPr lang="en-GB" dirty="0" err="1" smtClean="0">
                <a:hlinkClick r:id="rId2"/>
              </a:rPr>
              <a:t>Django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Bootstrap</a:t>
            </a:r>
            <a:endParaRPr lang="en-GB" dirty="0" smtClean="0"/>
          </a:p>
          <a:p>
            <a:pPr lvl="1"/>
            <a:r>
              <a:rPr lang="en-GB" dirty="0" err="1" smtClean="0">
                <a:hlinkClick r:id="rId4"/>
              </a:rPr>
              <a:t>jQuery</a:t>
            </a:r>
            <a:r>
              <a:rPr lang="en-GB" dirty="0" smtClean="0"/>
              <a:t>, </a:t>
            </a:r>
            <a:r>
              <a:rPr lang="en-GB" dirty="0" err="1" smtClean="0">
                <a:hlinkClick r:id="rId5"/>
              </a:rPr>
              <a:t>AngularJS</a:t>
            </a:r>
            <a:r>
              <a:rPr lang="en-GB" dirty="0" smtClean="0"/>
              <a:t>, </a:t>
            </a:r>
            <a:r>
              <a:rPr lang="en-GB" dirty="0" smtClean="0">
                <a:hlinkClick r:id="rId6"/>
              </a:rPr>
              <a:t>D3.js</a:t>
            </a:r>
            <a:r>
              <a:rPr lang="en-GB" dirty="0" smtClean="0"/>
              <a:t>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Demo</a:t>
            </a:r>
            <a:r>
              <a:rPr lang="en-GB" dirty="0" smtClean="0"/>
              <a:t> Perchance?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p:control spid="1026" name="ShockwaveFlash1" r:id="rId2" imgW="8207353" imgH="4464305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Paper references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Teh</a:t>
            </a:r>
            <a:r>
              <a:rPr lang="en-GB" dirty="0" smtClean="0"/>
              <a:t> Problem</a:t>
            </a:r>
          </a:p>
          <a:p>
            <a:r>
              <a:rPr lang="en-GB" dirty="0" smtClean="0"/>
              <a:t>Stuff from brief</a:t>
            </a:r>
          </a:p>
          <a:p>
            <a:r>
              <a:rPr lang="en-GB" dirty="0" err="1" smtClean="0"/>
              <a:t>Lololol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SEO: Search Engine Optimization techniques</a:t>
            </a:r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r>
              <a:rPr lang="en-GB" dirty="0"/>
              <a:t>Why SEO attack is successful:</a:t>
            </a:r>
          </a:p>
          <a:p>
            <a:pPr lvl="1"/>
            <a:r>
              <a:rPr lang="en-GB" dirty="0"/>
              <a:t>Generation of relevant 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  <a:p>
            <a:r>
              <a:rPr lang="en-GB" dirty="0" err="1"/>
              <a:t>deSEO</a:t>
            </a:r>
            <a:r>
              <a:rPr lang="en-GB" dirty="0"/>
              <a:t>: automatically detect 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(Low interaction)</a:t>
            </a:r>
          </a:p>
          <a:p>
            <a:pPr lvl="1"/>
            <a:r>
              <a:rPr lang="en-GB" dirty="0"/>
              <a:t>Suspicious websites are visited with a client </a:t>
            </a:r>
            <a:r>
              <a:rPr lang="en-GB" dirty="0" err="1"/>
              <a:t>honeypot</a:t>
            </a:r>
            <a:r>
              <a:rPr lang="en-GB" dirty="0"/>
              <a:t> (High interaction)</a:t>
            </a:r>
          </a:p>
          <a:p>
            <a:pPr lvl="1"/>
            <a:r>
              <a:rPr lang="en-GB" dirty="0"/>
              <a:t>Source code analysis with specialised VM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</a:t>
            </a:r>
            <a:r>
              <a:rPr lang="en-GB" dirty="0" err="1"/>
              <a:t>AdSense</a:t>
            </a:r>
            <a:r>
              <a:rPr lang="en-GB" dirty="0"/>
              <a:t>) and malware sites</a:t>
            </a:r>
          </a:p>
          <a:p>
            <a:r>
              <a:rPr lang="en-GB" dirty="0"/>
              <a:t>Difference between MFA and malware </a:t>
            </a:r>
            <a:r>
              <a:rPr lang="en-GB" dirty="0" smtClean="0"/>
              <a:t>site tactics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>
                <a:hlinkClick r:id="rId2"/>
              </a:rPr>
              <a:t>Celery</a:t>
            </a:r>
            <a:r>
              <a:rPr lang="en-GB" dirty="0"/>
              <a:t> with </a:t>
            </a:r>
            <a:r>
              <a:rPr lang="en-GB" dirty="0" err="1">
                <a:hlinkClick r:id="rId3"/>
              </a:rPr>
              <a:t>RabbitMQ</a:t>
            </a:r>
            <a:r>
              <a:rPr lang="en-GB" dirty="0"/>
              <a:t> for message passing and </a:t>
            </a:r>
            <a:r>
              <a:rPr lang="en-GB" dirty="0" err="1">
                <a:hlinkClick r:id="rId4"/>
              </a:rPr>
              <a:t>Redis</a:t>
            </a:r>
            <a:r>
              <a:rPr lang="en-GB" dirty="0"/>
              <a:t>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>
                <a:hlinkClick r:id="rId2"/>
              </a:rPr>
              <a:t>Twitter</a:t>
            </a:r>
            <a:r>
              <a:rPr lang="en-GB" dirty="0" smtClean="0"/>
              <a:t>, or news feeds like </a:t>
            </a:r>
            <a:r>
              <a:rPr lang="en-GB" dirty="0">
                <a:hlinkClick r:id="rId3"/>
              </a:rPr>
              <a:t>The Sun</a:t>
            </a:r>
            <a:r>
              <a:rPr lang="en-GB" dirty="0" smtClean="0"/>
              <a:t>, </a:t>
            </a:r>
            <a:r>
              <a:rPr lang="en-GB" dirty="0">
                <a:hlinkClick r:id="rId4"/>
              </a:rPr>
              <a:t>BBC News</a:t>
            </a:r>
            <a:r>
              <a:rPr lang="en-GB" dirty="0" smtClean="0"/>
              <a:t> and [The Register](</a:t>
            </a:r>
            <a:r>
              <a:rPr lang="en-GB" dirty="0">
                <a:hlinkClick r:id="rId5"/>
              </a:rPr>
              <a:t>http://www.theregister.co.uk/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Takes no input, outputs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</a:t>
            </a:r>
            <a:r>
              <a:rPr lang="en-GB" dirty="0" err="1" smtClean="0"/>
              <a:t>Dogpile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Takes a keyword as input, outputs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Dispatches a page to be scanned for malware. Either the active or passive scanning systems.</a:t>
            </a:r>
          </a:p>
          <a:p>
            <a:pPr lvl="1"/>
            <a:r>
              <a:rPr lang="en-GB" dirty="0" smtClean="0"/>
              <a:t>Takes a URL as input, outputs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359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Breakdown</vt:lpstr>
      <vt:lpstr>Arch. Design: Periodic Tasks</vt:lpstr>
      <vt:lpstr>Task Dispatch Example</vt:lpstr>
      <vt:lpstr>Storage &amp; Reporting</vt:lpstr>
      <vt:lpstr>Malware Detection</vt:lpstr>
      <vt:lpstr>A Demo Perchance?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24</cp:revision>
  <dcterms:created xsi:type="dcterms:W3CDTF">2012-10-22T22:08:59Z</dcterms:created>
  <dcterms:modified xsi:type="dcterms:W3CDTF">2012-10-23T00:19:12Z</dcterms:modified>
</cp:coreProperties>
</file>