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8" r:id="rId12"/>
    <p:sldId id="269" r:id="rId13"/>
    <p:sldId id="274" r:id="rId14"/>
    <p:sldId id="275" r:id="rId15"/>
    <p:sldId id="265" r:id="rId16"/>
    <p:sldId id="266" r:id="rId17"/>
    <p:sldId id="270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g1g09" initials="t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1" d="100"/>
          <a:sy n="101" d="100"/>
        </p:scale>
        <p:origin x="-1278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0-23T13:09:23.805" idx="1">
    <p:pos x="3290" y="1437"/>
    <p:text>Not sure what this means</p:text>
  </p:cm>
  <p:cm authorId="0" dt="2012-10-23T13:10:21.004" idx="2">
    <p:pos x="4537" y="2102"/>
    <p:text>This looks like search engine abuse tecniques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0-23T13:13:15.533" idx="3">
    <p:pos x="4661" y="3064"/>
    <p:text>I thought it reduced the occurance of malicious pages on google. I didn't think they calculated the revenue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0-23T13:15:13.711" idx="4">
    <p:pos x="10" y="10"/>
    <p:text>This digram does seem to work, It needs finishing.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65251-34BA-484B-BD29-7371F8FBFAE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C83F9-B412-4659-B1AB-C5ADB3A69E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79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C83F9-B412-4659-B1AB-C5ADB3A69EE4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://www.youtube.com/v/F1_BY9V8YTo?version=3&amp;hl=en_US&amp;rel=0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cafee.com/us/about/news/2012/q3/20120910-01.aspx?cid=11090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Malucrawl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Trending Topic Malware Crawler</a:t>
            </a:r>
          </a:p>
          <a:p>
            <a:endParaRPr lang="en-GB" dirty="0"/>
          </a:p>
          <a:p>
            <a:r>
              <a:rPr lang="en-GB" dirty="0" smtClean="0"/>
              <a:t>Week 4 Progress </a:t>
            </a:r>
            <a:r>
              <a:rPr lang="en-GB" dirty="0" smtClean="0"/>
              <a:t>Seminar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Dispatch Example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251520" y="4725145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Trends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. Twitter)</a:t>
            </a:r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563888" y="3573016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Search Engine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. Dogpile)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948264" y="1484784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Trends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. Twitter)</a:t>
            </a:r>
            <a:endParaRPr lang="en-US" dirty="0" smtClean="0"/>
          </a:p>
        </p:txBody>
      </p:sp>
      <p:sp>
        <p:nvSpPr>
          <p:cNvPr id="30" name="Right Arrow 29"/>
          <p:cNvSpPr/>
          <p:nvPr/>
        </p:nvSpPr>
        <p:spPr>
          <a:xfrm rot="428135">
            <a:off x="2126539" y="5255027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Bees</a:t>
            </a:r>
            <a:endParaRPr lang="en-GB" dirty="0"/>
          </a:p>
        </p:txBody>
      </p:sp>
      <p:sp>
        <p:nvSpPr>
          <p:cNvPr id="31" name="Right Arrow 30"/>
          <p:cNvSpPr/>
          <p:nvPr/>
        </p:nvSpPr>
        <p:spPr>
          <a:xfrm rot="20223377">
            <a:off x="2017127" y="4308145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Taken 2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2123728" y="4869161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Russell Howard</a:t>
            </a:r>
            <a:endParaRPr lang="en-GB" dirty="0"/>
          </a:p>
        </p:txBody>
      </p:sp>
      <p:sp>
        <p:nvSpPr>
          <p:cNvPr id="33" name="Right Arrow 32"/>
          <p:cNvSpPr/>
          <p:nvPr/>
        </p:nvSpPr>
        <p:spPr>
          <a:xfrm rot="835691">
            <a:off x="2117773" y="5633768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Armstrong</a:t>
            </a:r>
          </a:p>
        </p:txBody>
      </p:sp>
      <p:sp>
        <p:nvSpPr>
          <p:cNvPr id="34" name="Right Arrow 33"/>
          <p:cNvSpPr/>
          <p:nvPr/>
        </p:nvSpPr>
        <p:spPr>
          <a:xfrm rot="1738722">
            <a:off x="1987438" y="6078598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Costa</a:t>
            </a:r>
          </a:p>
        </p:txBody>
      </p:sp>
      <p:sp>
        <p:nvSpPr>
          <p:cNvPr id="36" name="Right Arrow 35"/>
          <p:cNvSpPr/>
          <p:nvPr/>
        </p:nvSpPr>
        <p:spPr>
          <a:xfrm>
            <a:off x="4716016" y="2564904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Taken 2a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&amp; Reporting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Technologies:</a:t>
            </a:r>
          </a:p>
          <a:p>
            <a:pPr lvl="1"/>
            <a:r>
              <a:rPr lang="en-GB" dirty="0" smtClean="0"/>
              <a:t>Django Web framework</a:t>
            </a:r>
          </a:p>
          <a:p>
            <a:pPr lvl="1"/>
            <a:r>
              <a:rPr lang="en-GB" dirty="0" smtClean="0"/>
              <a:t>Bootstrap Frontend Framework</a:t>
            </a:r>
          </a:p>
          <a:p>
            <a:pPr lvl="1"/>
            <a:r>
              <a:rPr lang="en-GB" dirty="0" smtClean="0"/>
              <a:t>jQuery, AngularJS, D3.js etc...</a:t>
            </a:r>
          </a:p>
          <a:p>
            <a:r>
              <a:rPr lang="en-GB" dirty="0" smtClean="0"/>
              <a:t>Used to:</a:t>
            </a:r>
          </a:p>
          <a:p>
            <a:pPr lvl="1"/>
            <a:r>
              <a:rPr lang="en-GB" dirty="0" smtClean="0"/>
              <a:t>Control and display status of workers</a:t>
            </a:r>
          </a:p>
          <a:p>
            <a:pPr lvl="1"/>
            <a:r>
              <a:rPr lang="en-GB" dirty="0" smtClean="0"/>
              <a:t>Display reports of malware data gathered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Malware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Two main methods for malware </a:t>
            </a:r>
            <a:r>
              <a:rPr lang="en-GB" dirty="0" smtClean="0"/>
              <a:t>detection:</a:t>
            </a:r>
            <a:endParaRPr lang="en-GB" dirty="0"/>
          </a:p>
          <a:p>
            <a:pPr lvl="1"/>
            <a:r>
              <a:rPr lang="en-GB" dirty="0"/>
              <a:t>Passive malware detection</a:t>
            </a:r>
          </a:p>
          <a:p>
            <a:pPr lvl="1"/>
            <a:r>
              <a:rPr lang="en-GB" dirty="0"/>
              <a:t>Active malware detection</a:t>
            </a:r>
          </a:p>
          <a:p>
            <a:r>
              <a:rPr lang="en-GB" dirty="0"/>
              <a:t>Passive </a:t>
            </a:r>
            <a:r>
              <a:rPr lang="en-GB" dirty="0" smtClean="0"/>
              <a:t>method: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malicious attacker injects a malicious code into a user’s PC.</a:t>
            </a:r>
          </a:p>
          <a:p>
            <a:r>
              <a:rPr lang="en-GB" dirty="0"/>
              <a:t>Active </a:t>
            </a:r>
            <a:r>
              <a:rPr lang="en-GB" dirty="0" smtClean="0"/>
              <a:t>method: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malicious code collection system attempt to connect to a particular </a:t>
            </a:r>
            <a:r>
              <a:rPr lang="en-GB" dirty="0" smtClean="0"/>
              <a:t>website </a:t>
            </a:r>
            <a:r>
              <a:rPr lang="en-GB" dirty="0"/>
              <a:t>and perform malicious action on the website in question. Called client honey pot.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Malware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The client honey pot or active method divided into two </a:t>
            </a:r>
            <a:r>
              <a:rPr lang="en-GB" dirty="0" smtClean="0"/>
              <a:t>groups:</a:t>
            </a:r>
          </a:p>
          <a:p>
            <a:r>
              <a:rPr lang="en-GB" dirty="0" smtClean="0"/>
              <a:t>Low </a:t>
            </a:r>
            <a:r>
              <a:rPr lang="en-GB" dirty="0"/>
              <a:t>interaction client honey </a:t>
            </a:r>
            <a:r>
              <a:rPr lang="en-GB" dirty="0" smtClean="0"/>
              <a:t>pot</a:t>
            </a:r>
          </a:p>
          <a:p>
            <a:pPr lvl="1"/>
            <a:r>
              <a:rPr lang="en-GB" dirty="0"/>
              <a:t>Low interaction client honey pot</a:t>
            </a:r>
          </a:p>
          <a:p>
            <a:pPr lvl="1"/>
            <a:r>
              <a:rPr lang="en-GB" dirty="0"/>
              <a:t>Determined what is a malicious website</a:t>
            </a:r>
          </a:p>
          <a:p>
            <a:pPr lvl="1"/>
            <a:r>
              <a:rPr lang="en-GB" dirty="0"/>
              <a:t>The actual website is not visited</a:t>
            </a:r>
          </a:p>
          <a:p>
            <a:pPr lvl="1"/>
            <a:r>
              <a:rPr lang="en-GB" dirty="0"/>
              <a:t>The source code of target website is crawled</a:t>
            </a:r>
          </a:p>
          <a:p>
            <a:pPr lvl="1"/>
            <a:r>
              <a:rPr lang="en-GB" dirty="0"/>
              <a:t>Comparing website source with the malicious action pattern of the system</a:t>
            </a:r>
            <a:endParaRPr lang="en-GB" dirty="0" smtClean="0"/>
          </a:p>
          <a:p>
            <a:r>
              <a:rPr lang="en-GB" dirty="0"/>
              <a:t>High interaction client honey </a:t>
            </a:r>
            <a:r>
              <a:rPr lang="en-GB" dirty="0" smtClean="0"/>
              <a:t>pot</a:t>
            </a:r>
          </a:p>
          <a:p>
            <a:pPr lvl="1"/>
            <a:r>
              <a:rPr lang="en-GB" dirty="0"/>
              <a:t>Visit the website to check by using the web browser </a:t>
            </a:r>
          </a:p>
          <a:p>
            <a:pPr lvl="1"/>
            <a:r>
              <a:rPr lang="en-GB" dirty="0"/>
              <a:t>Analyse the malicious website by monitoring malicious behaviour</a:t>
            </a:r>
          </a:p>
          <a:p>
            <a:pPr lvl="1"/>
            <a:r>
              <a:rPr lang="en-GB" dirty="0"/>
              <a:t>Monitor files, process creation, and registry modification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2187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Malware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two possible solution for malware </a:t>
            </a:r>
            <a:r>
              <a:rPr lang="en-GB" dirty="0" smtClean="0"/>
              <a:t>detection:</a:t>
            </a:r>
          </a:p>
          <a:p>
            <a:r>
              <a:rPr lang="en-GB" dirty="0" smtClean="0"/>
              <a:t>Hybrid client honey pot</a:t>
            </a:r>
          </a:p>
          <a:p>
            <a:r>
              <a:rPr lang="en-GB" dirty="0" smtClean="0"/>
              <a:t>Studying </a:t>
            </a:r>
            <a:r>
              <a:rPr lang="en-GB" dirty="0"/>
              <a:t>structure of URLs </a:t>
            </a:r>
            <a:r>
              <a:rPr lang="en-GB" dirty="0" smtClean="0"/>
              <a:t>words</a:t>
            </a:r>
          </a:p>
          <a:p>
            <a:pPr lvl="1"/>
            <a:r>
              <a:rPr lang="en-GB" dirty="0"/>
              <a:t>Studying the structure of URLs contains three steps:</a:t>
            </a:r>
          </a:p>
          <a:p>
            <a:pPr lvl="2"/>
            <a:r>
              <a:rPr lang="en-GB" dirty="0" smtClean="0"/>
              <a:t>Identify </a:t>
            </a:r>
            <a:r>
              <a:rPr lang="en-GB" dirty="0"/>
              <a:t>suspicious websites </a:t>
            </a:r>
          </a:p>
          <a:p>
            <a:pPr lvl="2"/>
            <a:r>
              <a:rPr lang="en-GB" dirty="0"/>
              <a:t>Derive lexical features for each suspicious websites</a:t>
            </a:r>
          </a:p>
          <a:p>
            <a:pPr lvl="2"/>
            <a:r>
              <a:rPr lang="en-GB" dirty="0"/>
              <a:t>Perform group analysis to pick out suspicious cluster </a:t>
            </a:r>
          </a:p>
        </p:txBody>
      </p:sp>
    </p:spTree>
    <p:extLst>
      <p:ext uri="{BB962C8B-B14F-4D97-AF65-F5344CB8AC3E}">
        <p14:creationId xmlns:p14="http://schemas.microsoft.com/office/powerpoint/2010/main" val="51401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Framework Demo</a:t>
            </a:r>
            <a:endParaRPr lang="en-GB" dirty="0"/>
          </a:p>
        </p:txBody>
      </p:sp>
      <p:pic>
        <p:nvPicPr>
          <p:cNvPr id="8" name="F1_BY9V8YTo?version=3&amp;hl=en_US&amp;rel=0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99592" y="1124744"/>
            <a:ext cx="7287949" cy="54659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Remaining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www.mcafee.com/us/about/news/2012/q3/20120910-01.aspx?cid=110907</a:t>
            </a: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Trending Topics</a:t>
            </a:r>
          </a:p>
          <a:p>
            <a:pPr lvl="1"/>
            <a:r>
              <a:rPr lang="en-GB" dirty="0" smtClean="0"/>
              <a:t>Twitter</a:t>
            </a:r>
          </a:p>
          <a:p>
            <a:pPr lvl="1"/>
            <a:r>
              <a:rPr lang="en-GB" dirty="0" smtClean="0"/>
              <a:t>Media</a:t>
            </a:r>
          </a:p>
          <a:p>
            <a:pPr lvl="1"/>
            <a:r>
              <a:rPr lang="en-GB" dirty="0" smtClean="0"/>
              <a:t>Google</a:t>
            </a:r>
            <a:endParaRPr lang="en-GB" dirty="0"/>
          </a:p>
          <a:p>
            <a:r>
              <a:rPr lang="en-GB" dirty="0" smtClean="0"/>
              <a:t>Is Malware targeted towards trends?</a:t>
            </a:r>
          </a:p>
          <a:p>
            <a:pPr lvl="1"/>
            <a:r>
              <a:rPr lang="en-GB" dirty="0" smtClean="0"/>
              <a:t>Emma Watson =&gt; Malware?</a:t>
            </a:r>
          </a:p>
          <a:p>
            <a:pPr lvl="1"/>
            <a:r>
              <a:rPr lang="en-GB" dirty="0" smtClean="0"/>
              <a:t>McAfee Report</a:t>
            </a:r>
          </a:p>
          <a:p>
            <a:r>
              <a:rPr lang="en-GB" dirty="0" smtClean="0"/>
              <a:t>Build Distributed Framework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Literature Review: </a:t>
            </a:r>
            <a:r>
              <a:rPr lang="en-GB" dirty="0" err="1" smtClean="0"/>
              <a:t>deSEO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SEO: Search Engine Optimization techniques</a:t>
            </a:r>
          </a:p>
          <a:p>
            <a:pPr lvl="1"/>
            <a:r>
              <a:rPr lang="en-GB" dirty="0" smtClean="0"/>
              <a:t>Optimization of page rank / Search-result poisoning</a:t>
            </a:r>
          </a:p>
          <a:p>
            <a:pPr lvl="1"/>
            <a:r>
              <a:rPr lang="en-GB" dirty="0" smtClean="0"/>
              <a:t>Cloaking techniques from attacker</a:t>
            </a:r>
          </a:p>
          <a:p>
            <a:pPr lvl="1"/>
            <a:r>
              <a:rPr lang="en-GB" dirty="0" smtClean="0"/>
              <a:t>Classified into White-hat and Black-hat</a:t>
            </a:r>
          </a:p>
          <a:p>
            <a:r>
              <a:rPr lang="en-GB" dirty="0" smtClean="0"/>
              <a:t>Why SEO attack is successful:</a:t>
            </a:r>
          </a:p>
          <a:p>
            <a:pPr lvl="1"/>
            <a:r>
              <a:rPr lang="en-GB" dirty="0" smtClean="0"/>
              <a:t>Generation of relevant content</a:t>
            </a:r>
          </a:p>
          <a:p>
            <a:pPr lvl="1"/>
            <a:r>
              <a:rPr lang="en-GB" dirty="0" smtClean="0"/>
              <a:t>Targeting multiple trending keywords</a:t>
            </a:r>
          </a:p>
          <a:p>
            <a:pPr lvl="1"/>
            <a:r>
              <a:rPr lang="en-GB" dirty="0" smtClean="0"/>
              <a:t>Creating dense link structures to increase page rank</a:t>
            </a:r>
          </a:p>
          <a:p>
            <a:r>
              <a:rPr lang="en-GB" dirty="0" err="1" smtClean="0"/>
              <a:t>deSEO</a:t>
            </a:r>
            <a:r>
              <a:rPr lang="en-GB" dirty="0" smtClean="0"/>
              <a:t>: automatically detects SEO attacks and campaigns</a:t>
            </a:r>
          </a:p>
          <a:p>
            <a:pPr lvl="1"/>
            <a:r>
              <a:rPr lang="en-GB" dirty="0" smtClean="0"/>
              <a:t>History-based detection</a:t>
            </a:r>
          </a:p>
          <a:p>
            <a:pPr lvl="1"/>
            <a:r>
              <a:rPr lang="en-GB" dirty="0" smtClean="0"/>
              <a:t>Clustering of suspicious domains</a:t>
            </a:r>
          </a:p>
          <a:p>
            <a:pPr lvl="1"/>
            <a:r>
              <a:rPr lang="en-GB" dirty="0" smtClean="0"/>
              <a:t>Group analysis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Lit. Review: </a:t>
            </a:r>
            <a:r>
              <a:rPr lang="en-GB" dirty="0"/>
              <a:t>Automatic Malware Collecting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Malicious code collection approaches:</a:t>
            </a:r>
          </a:p>
          <a:p>
            <a:pPr lvl="1"/>
            <a:r>
              <a:rPr lang="en-GB" dirty="0"/>
              <a:t>Passive method</a:t>
            </a:r>
          </a:p>
          <a:p>
            <a:pPr lvl="1"/>
            <a:r>
              <a:rPr lang="en-GB" dirty="0"/>
              <a:t>Active method: Low interaction &amp; High interaction</a:t>
            </a:r>
          </a:p>
          <a:p>
            <a:r>
              <a:rPr lang="en-GB" dirty="0"/>
              <a:t>The automatic malicious code collecting system:</a:t>
            </a:r>
          </a:p>
          <a:p>
            <a:pPr lvl="1"/>
            <a:r>
              <a:rPr lang="en-GB" dirty="0"/>
              <a:t>Active Hybrid Method</a:t>
            </a:r>
          </a:p>
          <a:p>
            <a:pPr lvl="1"/>
            <a:r>
              <a:rPr lang="en-GB" dirty="0"/>
              <a:t>Collect search keywords</a:t>
            </a:r>
          </a:p>
          <a:p>
            <a:pPr lvl="1"/>
            <a:r>
              <a:rPr lang="en-GB" dirty="0"/>
              <a:t>Filter search results by reviewing URL components </a:t>
            </a:r>
            <a:r>
              <a:rPr lang="en-GB" dirty="0" smtClean="0"/>
              <a:t>(Passive)</a:t>
            </a:r>
            <a:endParaRPr lang="en-GB" dirty="0"/>
          </a:p>
          <a:p>
            <a:pPr lvl="1"/>
            <a:r>
              <a:rPr lang="en-GB" dirty="0"/>
              <a:t>Suspicious websites are visited with a client honeypot </a:t>
            </a:r>
            <a:r>
              <a:rPr lang="en-GB" dirty="0" smtClean="0"/>
              <a:t>(Active - Low </a:t>
            </a:r>
            <a:r>
              <a:rPr lang="en-GB" dirty="0"/>
              <a:t>interaction)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nalysis </a:t>
            </a:r>
            <a:r>
              <a:rPr lang="en-GB" dirty="0"/>
              <a:t>with specialised </a:t>
            </a:r>
            <a:r>
              <a:rPr lang="en-GB" dirty="0" smtClean="0"/>
              <a:t>VM (Active - High Interaction)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Lit. Review: </a:t>
            </a:r>
            <a:r>
              <a:rPr lang="en-GB" dirty="0"/>
              <a:t>Fashion </a:t>
            </a:r>
            <a:r>
              <a:rPr lang="en-GB" dirty="0" smtClean="0"/>
              <a:t>Crimes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Large-scale </a:t>
            </a:r>
            <a:r>
              <a:rPr lang="en-GB" dirty="0"/>
              <a:t>measurement and analysis of trending-term exploitation.</a:t>
            </a:r>
          </a:p>
          <a:p>
            <a:r>
              <a:rPr lang="en-GB" dirty="0"/>
              <a:t>Classification of MFA (Made for AdSense) and malware </a:t>
            </a:r>
            <a:r>
              <a:rPr lang="en-GB" dirty="0" smtClean="0"/>
              <a:t>sites</a:t>
            </a:r>
            <a:endParaRPr lang="en-GB" dirty="0"/>
          </a:p>
          <a:p>
            <a:r>
              <a:rPr lang="en-GB" dirty="0"/>
              <a:t>Trending-term abuse measurement</a:t>
            </a:r>
          </a:p>
          <a:p>
            <a:r>
              <a:rPr lang="en-GB" dirty="0"/>
              <a:t>Economics of exploitation / Revenue analysis</a:t>
            </a:r>
          </a:p>
          <a:p>
            <a:r>
              <a:rPr lang="en-GB" dirty="0"/>
              <a:t>Google’s intervention reduced revenue by 30%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Time cost for data collection in the previous reports:</a:t>
            </a:r>
          </a:p>
          <a:p>
            <a:pPr lvl="1"/>
            <a:r>
              <a:rPr lang="en-GB" dirty="0" err="1"/>
              <a:t>deSEO</a:t>
            </a:r>
            <a:r>
              <a:rPr lang="en-GB" dirty="0"/>
              <a:t>:  28th May 2010 --- 3rd Feb 2011     (~7 months)</a:t>
            </a:r>
          </a:p>
          <a:p>
            <a:pPr lvl="1"/>
            <a:r>
              <a:rPr lang="en-GB" dirty="0"/>
              <a:t>Automatic Malware Collecting System:  22nd Nov 2010 --- 11th Jan 2011     (~2 months)</a:t>
            </a:r>
          </a:p>
          <a:p>
            <a:pPr lvl="1"/>
            <a:r>
              <a:rPr lang="en-GB" dirty="0"/>
              <a:t>Trending-term Exploitation:  24th Jul 2010 --- 24 Apr 2011     (9 months)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/>
              <a:t>time we have: 1st Oct 2012 </a:t>
            </a:r>
            <a:r>
              <a:rPr lang="en-GB" dirty="0" smtClean="0"/>
              <a:t>- </a:t>
            </a:r>
            <a:r>
              <a:rPr lang="en-GB" dirty="0"/>
              <a:t>13th Dec 2012  </a:t>
            </a:r>
            <a:r>
              <a:rPr lang="en-GB" dirty="0" smtClean="0"/>
              <a:t>(~2 </a:t>
            </a:r>
            <a:r>
              <a:rPr lang="en-GB" dirty="0"/>
              <a:t>month)</a:t>
            </a:r>
          </a:p>
          <a:p>
            <a:r>
              <a:rPr lang="en-GB" dirty="0"/>
              <a:t>Start the project from scratch</a:t>
            </a:r>
          </a:p>
          <a:p>
            <a:r>
              <a:rPr lang="en-GB" dirty="0"/>
              <a:t>2 presentations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Architectural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Distributed </a:t>
            </a:r>
            <a:r>
              <a:rPr lang="en-GB" dirty="0" smtClean="0"/>
              <a:t>Architecture</a:t>
            </a:r>
          </a:p>
          <a:p>
            <a:pPr lvl="1"/>
            <a:r>
              <a:rPr lang="en-GB" dirty="0" smtClean="0"/>
              <a:t>Celery</a:t>
            </a:r>
            <a:r>
              <a:rPr lang="en-GB" dirty="0"/>
              <a:t> with RabbitMQ for message passing and Redis to store results</a:t>
            </a:r>
          </a:p>
          <a:p>
            <a:pPr lvl="1"/>
            <a:r>
              <a:rPr lang="en-GB" dirty="0"/>
              <a:t>"Celery is an asynchronous task queue/job queue based on distributed message passing."</a:t>
            </a:r>
          </a:p>
          <a:p>
            <a:pPr lvl="1"/>
            <a:r>
              <a:rPr lang="en-GB" dirty="0"/>
              <a:t>Work can be distributed over a cluster of many machines on different networks.</a:t>
            </a:r>
          </a:p>
          <a:p>
            <a:pPr lvl="1"/>
            <a:r>
              <a:rPr lang="en-GB" dirty="0"/>
              <a:t>Machines can be added and removed from the cluster without losing tasks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Arch. Design: Task Type Breakdown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Trend Discovery</a:t>
            </a:r>
          </a:p>
          <a:p>
            <a:pPr lvl="1"/>
            <a:r>
              <a:rPr lang="en-GB" dirty="0" smtClean="0"/>
              <a:t>Find trends on </a:t>
            </a:r>
            <a:r>
              <a:rPr lang="en-GB" dirty="0"/>
              <a:t>Twitter</a:t>
            </a:r>
            <a:r>
              <a:rPr lang="en-GB" dirty="0" smtClean="0"/>
              <a:t>, or news feeds like </a:t>
            </a:r>
            <a:r>
              <a:rPr lang="en-GB" dirty="0"/>
              <a:t>The Sun</a:t>
            </a:r>
            <a:r>
              <a:rPr lang="en-GB" dirty="0" smtClean="0"/>
              <a:t>, </a:t>
            </a:r>
            <a:r>
              <a:rPr lang="en-GB" dirty="0"/>
              <a:t>BBC News</a:t>
            </a:r>
            <a:r>
              <a:rPr lang="en-GB" dirty="0" smtClean="0"/>
              <a:t> and The Register</a:t>
            </a:r>
          </a:p>
          <a:p>
            <a:pPr lvl="1"/>
            <a:r>
              <a:rPr lang="en-GB" dirty="0" smtClean="0"/>
              <a:t>Takes no input, returns a list of keywords</a:t>
            </a:r>
          </a:p>
          <a:p>
            <a:r>
              <a:rPr lang="en-GB" dirty="0" smtClean="0"/>
              <a:t>Search</a:t>
            </a:r>
          </a:p>
          <a:p>
            <a:pPr lvl="1"/>
            <a:r>
              <a:rPr lang="en-GB" dirty="0" smtClean="0"/>
              <a:t>Searches for a keyword in a Search Engine such as Google or Dogpile.</a:t>
            </a:r>
          </a:p>
          <a:p>
            <a:pPr lvl="1"/>
            <a:r>
              <a:rPr lang="en-GB" dirty="0" smtClean="0"/>
              <a:t>Takes a keyword as input, returns a list of URLs</a:t>
            </a:r>
          </a:p>
          <a:p>
            <a:r>
              <a:rPr lang="en-GB" dirty="0" smtClean="0"/>
              <a:t>Malware Scan</a:t>
            </a:r>
          </a:p>
          <a:p>
            <a:pPr lvl="1"/>
            <a:r>
              <a:rPr lang="en-GB" dirty="0" smtClean="0"/>
              <a:t>Queues a page to be scanned for malware.</a:t>
            </a:r>
          </a:p>
          <a:p>
            <a:pPr lvl="1"/>
            <a:r>
              <a:rPr lang="en-GB" dirty="0" smtClean="0"/>
              <a:t>Takes a URL as input, returns a malware report.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Arch. Design: Periodic 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Each period run each Trend </a:t>
            </a:r>
            <a:r>
              <a:rPr lang="en-GB" dirty="0" smtClean="0"/>
              <a:t>Discovery, </a:t>
            </a:r>
            <a:r>
              <a:rPr lang="en-GB" dirty="0"/>
              <a:t>launching Search and Malware Scanning tasks as required.</a:t>
            </a:r>
          </a:p>
          <a:p>
            <a:r>
              <a:rPr lang="en-GB" dirty="0"/>
              <a:t>Also run a new set of Search and Malware Scanning tasks for each Trend Discovery task that has been run historically.</a:t>
            </a:r>
          </a:p>
          <a:p>
            <a:r>
              <a:rPr lang="en-GB" dirty="0"/>
              <a:t>So as to investigate malware incidence over time for each trend source</a:t>
            </a:r>
          </a:p>
          <a:p>
            <a:pPr lvl="1"/>
            <a:r>
              <a:rPr lang="en-GB" dirty="0"/>
              <a:t>How long does it take on average for topics to be targeted by malware?</a:t>
            </a:r>
          </a:p>
          <a:p>
            <a:pPr lvl="1"/>
            <a:r>
              <a:rPr lang="en-GB" dirty="0"/>
              <a:t>How long before malware is removed?</a:t>
            </a:r>
          </a:p>
          <a:p>
            <a:pPr lvl="1"/>
            <a:r>
              <a:rPr lang="en-GB" dirty="0"/>
              <a:t>Which source gets the most malware?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BF1D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638</Words>
  <Application>Microsoft Office PowerPoint</Application>
  <PresentationFormat>On-screen Show (4:3)</PresentationFormat>
  <Paragraphs>130</Paragraphs>
  <Slides>19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Malucrawl</vt:lpstr>
      <vt:lpstr>Introduction</vt:lpstr>
      <vt:lpstr>Literature Review: deSEO</vt:lpstr>
      <vt:lpstr>Lit. Review: Automatic Malware Collecting System</vt:lpstr>
      <vt:lpstr>Lit. Review: Fashion Crimes</vt:lpstr>
      <vt:lpstr>Time Issues</vt:lpstr>
      <vt:lpstr>Architectural Design</vt:lpstr>
      <vt:lpstr>Arch. Design: Task Type Breakdown</vt:lpstr>
      <vt:lpstr>Arch. Design: Periodic Tasks</vt:lpstr>
      <vt:lpstr>Task Dispatch Example</vt:lpstr>
      <vt:lpstr>Storage &amp; Reporting</vt:lpstr>
      <vt:lpstr>Malware Detection</vt:lpstr>
      <vt:lpstr>Malware Detection</vt:lpstr>
      <vt:lpstr>Malware Detection</vt:lpstr>
      <vt:lpstr>Framework Demo</vt:lpstr>
      <vt:lpstr>Project Progress</vt:lpstr>
      <vt:lpstr>Remaining Work</vt:lpstr>
      <vt:lpstr>Any Questions?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MALUCRAWL</dc:title>
  <dc:creator>Chris</dc:creator>
  <cp:lastModifiedBy>orchard c.s. (cso1g09)</cp:lastModifiedBy>
  <cp:revision>34</cp:revision>
  <dcterms:created xsi:type="dcterms:W3CDTF">2012-10-22T22:08:59Z</dcterms:created>
  <dcterms:modified xsi:type="dcterms:W3CDTF">2012-10-23T14:57:13Z</dcterms:modified>
</cp:coreProperties>
</file>