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ms-office.activeX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activeX/activeX1.xml" ContentType="application/vnd.ms-office.activeX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57" r:id="rId4"/>
    <p:sldId id="264" r:id="rId5"/>
    <p:sldId id="279" r:id="rId6"/>
    <p:sldId id="280" r:id="rId7"/>
    <p:sldId id="281" r:id="rId8"/>
    <p:sldId id="282" r:id="rId9"/>
    <p:sldId id="285" r:id="rId10"/>
    <p:sldId id="283" r:id="rId11"/>
    <p:sldId id="284" r:id="rId12"/>
    <p:sldId id="265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g1g09" initials="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>
      <p:cViewPr>
        <p:scale>
          <a:sx n="101" d="100"/>
          <a:sy n="101" d="100"/>
        </p:scale>
        <p:origin x="-1938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0-23T13:15:13.711" idx="4">
    <p:pos x="10" y="10"/>
    <p:text>This digram does seem to work, It needs finishing.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98EB7-082C-9949-BFCA-B4BAD2D6FDBD}" type="datetimeFigureOut">
              <a:rPr lang="en-US" smtClean="0"/>
              <a:pPr/>
              <a:t>11/16/2012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4919-99E7-6D4E-8297-7B2819B26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1348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5251-34BA-484B-BD29-7371F8FBFAE2}" type="datetimeFigureOut">
              <a:rPr lang="en-GB" smtClean="0"/>
              <a:pPr/>
              <a:t>16/11/2012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83F9-B412-4659-B1AB-C5ADB3A69E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1979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16/11/2012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16/11/2012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16/11/2012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16/11/2012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16/11/2012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16/11/2012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16/11/2012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16/11/2012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16/11/2012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16/11/2012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CD74-F7F5-4BD6-83D7-1EBC56D75222}" type="datetimeFigureOut">
              <a:rPr lang="en-GB" smtClean="0"/>
              <a:pPr/>
              <a:t>16/11/2012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D74-F7F5-4BD6-83D7-1EBC56D75222}" type="datetimeFigureOut">
              <a:rPr lang="en-GB" smtClean="0"/>
              <a:pPr/>
              <a:t>16/11/2012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DFA-A545-4490-B381-C9E2B0A0B2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Trendubad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Trending Topic Malware Crawler</a:t>
            </a:r>
          </a:p>
          <a:p>
            <a:endParaRPr lang="en-GB" dirty="0"/>
          </a:p>
          <a:p>
            <a:r>
              <a:rPr lang="en-GB" dirty="0" smtClean="0"/>
              <a:t>Week </a:t>
            </a:r>
            <a:r>
              <a:rPr lang="en-GB" dirty="0" smtClean="0"/>
              <a:t>8 </a:t>
            </a:r>
            <a:r>
              <a:rPr lang="en-GB" dirty="0" smtClean="0"/>
              <a:t>Progress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of Analysis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Malware Analysis Demo??!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controls>
      <p:control spid="1026" name="ShockwaveFlash1" r:id="rId2" imgW="8207280" imgH="518328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Remaining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Reporting interface</a:t>
            </a:r>
          </a:p>
          <a:p>
            <a:pPr lvl="1"/>
            <a:r>
              <a:rPr lang="en-GB" dirty="0" smtClean="0"/>
              <a:t>Graphing</a:t>
            </a:r>
          </a:p>
          <a:p>
            <a:r>
              <a:rPr lang="en-GB" dirty="0" smtClean="0"/>
              <a:t>Compile </a:t>
            </a:r>
            <a:r>
              <a:rPr lang="en-GB" dirty="0" smtClean="0"/>
              <a:t>sample data for </a:t>
            </a:r>
            <a:r>
              <a:rPr lang="en-GB" dirty="0" smtClean="0"/>
              <a:t>report</a:t>
            </a:r>
          </a:p>
          <a:p>
            <a:r>
              <a:rPr lang="en-GB" dirty="0" smtClean="0"/>
              <a:t>Produce Report</a:t>
            </a:r>
          </a:p>
          <a:p>
            <a:pPr lvl="1"/>
            <a:r>
              <a:rPr lang="en-GB" dirty="0" smtClean="0"/>
              <a:t>Latex template already produce</a:t>
            </a:r>
          </a:p>
          <a:p>
            <a:pPr lvl="1"/>
            <a:r>
              <a:rPr lang="en-GB" dirty="0" smtClean="0"/>
              <a:t>Including productivity tools??!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Introduction / Recap</a:t>
            </a:r>
          </a:p>
          <a:p>
            <a:r>
              <a:rPr lang="en-GB" dirty="0" smtClean="0"/>
              <a:t>Architecture Recap</a:t>
            </a:r>
          </a:p>
          <a:p>
            <a:r>
              <a:rPr lang="en-GB" dirty="0" smtClean="0"/>
              <a:t>Implementation of Malware Analysis</a:t>
            </a:r>
          </a:p>
          <a:p>
            <a:pPr lvl="1"/>
            <a:r>
              <a:rPr lang="en-GB" dirty="0" smtClean="0"/>
              <a:t>URL Classification</a:t>
            </a:r>
          </a:p>
          <a:p>
            <a:pPr lvl="1"/>
            <a:r>
              <a:rPr lang="en-GB" dirty="0" smtClean="0"/>
              <a:t>Internet Explorer under Wine</a:t>
            </a:r>
          </a:p>
          <a:p>
            <a:pPr lvl="1"/>
            <a:r>
              <a:rPr lang="en-GB" dirty="0" err="1" smtClean="0"/>
              <a:t>ClamAV</a:t>
            </a:r>
            <a:r>
              <a:rPr lang="en-GB" dirty="0" smtClean="0"/>
              <a:t> HTML scan</a:t>
            </a:r>
          </a:p>
          <a:p>
            <a:pPr lvl="1"/>
            <a:r>
              <a:rPr lang="en-GB" dirty="0" smtClean="0"/>
              <a:t>Good/Bad URL Lists</a:t>
            </a:r>
          </a:p>
          <a:p>
            <a:pPr lvl="1"/>
            <a:r>
              <a:rPr lang="en-GB" dirty="0" smtClean="0"/>
              <a:t>Capture-HPC</a:t>
            </a:r>
          </a:p>
          <a:p>
            <a:r>
              <a:rPr lang="en-GB" dirty="0" smtClean="0"/>
              <a:t>Integration and Reporting Database</a:t>
            </a:r>
          </a:p>
          <a:p>
            <a:r>
              <a:rPr lang="en-GB" dirty="0" smtClean="0"/>
              <a:t>Web Interface</a:t>
            </a:r>
          </a:p>
          <a:p>
            <a:r>
              <a:rPr lang="en-GB" dirty="0" smtClean="0"/>
              <a:t>Plan</a:t>
            </a:r>
          </a:p>
          <a:p>
            <a:r>
              <a:rPr lang="en-GB" dirty="0" smtClean="0"/>
              <a:t>Questions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/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Trending Topics</a:t>
            </a:r>
          </a:p>
          <a:p>
            <a:pPr lvl="1"/>
            <a:r>
              <a:rPr lang="en-GB" dirty="0" smtClean="0"/>
              <a:t>Twitter</a:t>
            </a:r>
          </a:p>
          <a:p>
            <a:pPr lvl="1"/>
            <a:r>
              <a:rPr lang="en-GB" dirty="0" smtClean="0"/>
              <a:t>Media</a:t>
            </a:r>
          </a:p>
          <a:p>
            <a:pPr lvl="1"/>
            <a:r>
              <a:rPr lang="en-GB" dirty="0" smtClean="0"/>
              <a:t>Google</a:t>
            </a:r>
            <a:endParaRPr lang="en-GB" dirty="0"/>
          </a:p>
          <a:p>
            <a:r>
              <a:rPr lang="en-GB" dirty="0" smtClean="0"/>
              <a:t>Is Malware targeted towards trends?</a:t>
            </a:r>
          </a:p>
          <a:p>
            <a:pPr lvl="1"/>
            <a:r>
              <a:rPr lang="en-GB" dirty="0" smtClean="0"/>
              <a:t>Emma Watson =&gt; Malware?</a:t>
            </a:r>
          </a:p>
          <a:p>
            <a:pPr lvl="1"/>
            <a:r>
              <a:rPr lang="en-GB" dirty="0" smtClean="0"/>
              <a:t>McAfee Report</a:t>
            </a:r>
          </a:p>
          <a:p>
            <a:r>
              <a:rPr lang="en-GB" dirty="0" smtClean="0"/>
              <a:t>Build Distributed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Summary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5229200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Trends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Twitter)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9872" y="3356992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Search Engine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. Dogpile)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32240" y="1412776"/>
            <a:ext cx="1728192" cy="10801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Malware Scanner Dispatch</a:t>
            </a:r>
          </a:p>
        </p:txBody>
      </p:sp>
      <p:sp>
        <p:nvSpPr>
          <p:cNvPr id="30" name="Right Arrow 29"/>
          <p:cNvSpPr/>
          <p:nvPr/>
        </p:nvSpPr>
        <p:spPr>
          <a:xfrm rot="192481">
            <a:off x="2480979" y="5977074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Bees</a:t>
            </a:r>
          </a:p>
          <a:p>
            <a:pPr algn="ctr"/>
            <a:endParaRPr lang="en-GB" dirty="0"/>
          </a:p>
        </p:txBody>
      </p:sp>
      <p:sp>
        <p:nvSpPr>
          <p:cNvPr id="31" name="Right Arrow 30"/>
          <p:cNvSpPr/>
          <p:nvPr/>
        </p:nvSpPr>
        <p:spPr>
          <a:xfrm rot="19923443">
            <a:off x="2281151" y="4871887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Taken 2</a:t>
            </a:r>
          </a:p>
          <a:p>
            <a:pPr algn="ctr"/>
            <a:endParaRPr lang="en-GB" dirty="0" smtClean="0"/>
          </a:p>
        </p:txBody>
      </p:sp>
      <p:sp>
        <p:nvSpPr>
          <p:cNvPr id="32" name="Right Arrow 31"/>
          <p:cNvSpPr/>
          <p:nvPr/>
        </p:nvSpPr>
        <p:spPr>
          <a:xfrm rot="21267373">
            <a:off x="2414675" y="5650116"/>
            <a:ext cx="1728192" cy="14401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Russell Howard</a:t>
            </a:r>
          </a:p>
          <a:p>
            <a:pPr algn="ctr"/>
            <a:endParaRPr lang="en-GB" dirty="0"/>
          </a:p>
        </p:txBody>
      </p:sp>
      <p:sp>
        <p:nvSpPr>
          <p:cNvPr id="33" name="Right Arrow 32"/>
          <p:cNvSpPr/>
          <p:nvPr/>
        </p:nvSpPr>
        <p:spPr>
          <a:xfrm rot="20586153">
            <a:off x="2398492" y="5240296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Armstrong</a:t>
            </a:r>
          </a:p>
          <a:p>
            <a:pPr algn="ctr"/>
            <a:endParaRPr lang="en-GB" dirty="0" smtClean="0"/>
          </a:p>
        </p:txBody>
      </p:sp>
      <p:sp>
        <p:nvSpPr>
          <p:cNvPr id="34" name="Right Arrow 33"/>
          <p:cNvSpPr/>
          <p:nvPr/>
        </p:nvSpPr>
        <p:spPr>
          <a:xfrm rot="849122">
            <a:off x="2405326" y="6356780"/>
            <a:ext cx="158417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Costa</a:t>
            </a:r>
          </a:p>
          <a:p>
            <a:pPr algn="ctr"/>
            <a:endParaRPr lang="en-GB" dirty="0" smtClean="0"/>
          </a:p>
        </p:txBody>
      </p:sp>
      <p:sp>
        <p:nvSpPr>
          <p:cNvPr id="36" name="Right Arrow 35"/>
          <p:cNvSpPr/>
          <p:nvPr/>
        </p:nvSpPr>
        <p:spPr>
          <a:xfrm rot="19495457">
            <a:off x="4964339" y="2682885"/>
            <a:ext cx="1711753" cy="152144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imdb.com/...</a:t>
            </a:r>
          </a:p>
          <a:p>
            <a:endParaRPr lang="en-GB" dirty="0" smtClean="0"/>
          </a:p>
        </p:txBody>
      </p:sp>
      <p:sp>
        <p:nvSpPr>
          <p:cNvPr id="13" name="Right Arrow 12"/>
          <p:cNvSpPr/>
          <p:nvPr/>
        </p:nvSpPr>
        <p:spPr>
          <a:xfrm rot="20664935">
            <a:off x="5198035" y="3029599"/>
            <a:ext cx="2409953" cy="16573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rottentomatoes.com/...</a:t>
            </a:r>
          </a:p>
          <a:p>
            <a:endParaRPr lang="en-GB" dirty="0" smtClean="0"/>
          </a:p>
        </p:txBody>
      </p:sp>
      <p:sp>
        <p:nvSpPr>
          <p:cNvPr id="16" name="Right Arrow 15"/>
          <p:cNvSpPr/>
          <p:nvPr/>
        </p:nvSpPr>
        <p:spPr>
          <a:xfrm rot="21076108">
            <a:off x="5284355" y="3440151"/>
            <a:ext cx="2964799" cy="124575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asklaila.com/.../Taken-2/8024</a:t>
            </a:r>
          </a:p>
          <a:p>
            <a:endParaRPr lang="en-GB" dirty="0" smtClean="0"/>
          </a:p>
        </p:txBody>
      </p:sp>
      <p:sp>
        <p:nvSpPr>
          <p:cNvPr id="17" name="Right Arrow 16"/>
          <p:cNvSpPr/>
          <p:nvPr/>
        </p:nvSpPr>
        <p:spPr>
          <a:xfrm rot="21353759">
            <a:off x="5293437" y="3822803"/>
            <a:ext cx="2961016" cy="144016"/>
          </a:xfrm>
          <a:prstGeom prst="rightArrow">
            <a:avLst>
              <a:gd name="adj1" fmla="val 12335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movie2k.to/Taken-2-watch...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Explorer under Wine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Clam AV HTML Scan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Good/Bad URL 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Capture-HPC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F1D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148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Trendubad</vt:lpstr>
      <vt:lpstr>Contents</vt:lpstr>
      <vt:lpstr>Introduction / Recap</vt:lpstr>
      <vt:lpstr>Architecture Summary</vt:lpstr>
      <vt:lpstr>URL Classification</vt:lpstr>
      <vt:lpstr>Internet Explorer under Wine</vt:lpstr>
      <vt:lpstr>Clam AV HTML Scan</vt:lpstr>
      <vt:lpstr>Good/Bad URL Lists</vt:lpstr>
      <vt:lpstr>Capture-HPC</vt:lpstr>
      <vt:lpstr>Framework Integration</vt:lpstr>
      <vt:lpstr>Storage of Analysis Results</vt:lpstr>
      <vt:lpstr>Malware Analysis Demo??!</vt:lpstr>
      <vt:lpstr>Remaining Work</vt:lpstr>
      <vt:lpstr>Any Questions?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MALUCRAWL</dc:title>
  <dc:creator>Chris</dc:creator>
  <cp:lastModifiedBy>Chris</cp:lastModifiedBy>
  <cp:revision>84</cp:revision>
  <dcterms:created xsi:type="dcterms:W3CDTF">2012-10-23T15:03:13Z</dcterms:created>
  <dcterms:modified xsi:type="dcterms:W3CDTF">2012-11-16T01:07:36Z</dcterms:modified>
</cp:coreProperties>
</file>