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C49F5-42F5-4D23-9699-4EDE9C450ECF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8E769-9A9A-455C-B377-7F060B6E8D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56CA5-E37B-424C-AA08-CBE63E4AB2CA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5C1F2-F99C-43EC-9971-382514133B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C2B33-FECE-4D7B-AB0A-393996902C33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807B0-3BFE-4D20-91BA-B28F5FD734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66644-B3D1-47C4-B72A-75CA0E2A0101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33A0-0EA3-4535-82F4-FAEBE16D19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15EC-6058-4221-96C7-B0F429DEC0CA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D3DA3-78B2-4687-ABC8-71EC861D50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4A0B-32F2-4C1F-A003-4FCF9F705A6E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75717-7ABC-45AF-AAE1-5B137D41D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0420F-D35E-44A9-8C53-76732E5E7D70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8E032-4108-414B-9208-30F4031E4A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DAB15-C8DE-4D11-8A36-EDE6BE0F1805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22900-6418-4FCB-9711-A1819640E7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642F1-1297-4E51-A0B1-B43D02403457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FA35D-0BFB-4FEA-B53B-331927829F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B154C-8E8E-4431-BDA5-731AAD28FBC6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7029-C0C4-42A3-9B20-3424AD711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F04F6-8DD5-4D4D-9752-BA212B0770E2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3AD6-1712-4A02-A00C-35CBEF8F63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A1F0ED2-AC70-4794-B3CB-405CCAC34CE7}" type="datetimeFigureOut">
              <a:rPr lang="zh-CN" altLang="en-US"/>
              <a:pPr>
                <a:defRPr/>
              </a:pPr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525FF6-A029-4C71-BF82-7383823139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6913"/>
          </a:xfrm>
          <a:gradFill rotWithShape="1">
            <a:gsLst>
              <a:gs pos="0">
                <a:srgbClr val="A3C4FF"/>
              </a:gs>
              <a:gs pos="35001">
                <a:srgbClr val="BFD5FF"/>
              </a:gs>
              <a:gs pos="100000">
                <a:srgbClr val="E5EEFF"/>
              </a:gs>
            </a:gsLst>
            <a:lin ang="16200000" scaled="1"/>
          </a:gradFill>
          <a:ln cap="flat" algn="ctr">
            <a:solidFill>
              <a:srgbClr val="4A7EBB"/>
            </a:solidFill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dist"/>
            <a:endParaRPr lang="zh-CN" altLang="en-US" b="1" smtClean="0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785813"/>
            <a:ext cx="9144000" cy="696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/>
            <a:endParaRPr lang="zh-CN" altLang="en-US" sz="44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1492250"/>
            <a:ext cx="9144000" cy="696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/>
            <a:endParaRPr lang="zh-CN" altLang="en-US" sz="40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2211388"/>
            <a:ext cx="9144000" cy="696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/>
            <a:endParaRPr lang="zh-CN" altLang="en-US" sz="44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2928938"/>
            <a:ext cx="9144000" cy="696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/>
            <a:endParaRPr lang="zh-CN" altLang="en-US" sz="40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3651250"/>
            <a:ext cx="9144000" cy="696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/>
            <a:endParaRPr lang="zh-CN" altLang="en-US" sz="44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0" y="4446588"/>
            <a:ext cx="9144000" cy="6969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dist"/>
            <a:endParaRPr lang="zh-CN" altLang="en-US" sz="4400" b="1">
              <a:solidFill>
                <a:srgbClr val="FF0000"/>
              </a:solidFill>
              <a:latin typeface="华文仿宋"/>
              <a:ea typeface="华文仿宋"/>
              <a:cs typeface="华文仿宋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全屏显示(16:9)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宋体</vt:lpstr>
      <vt:lpstr>Arial</vt:lpstr>
      <vt:lpstr>华文仿宋</vt:lpstr>
      <vt:lpstr>Office 主题</vt:lpstr>
      <vt:lpstr>幻灯片 1</vt:lpstr>
    </vt:vector>
  </TitlesOfParts>
  <Company>jujumao.org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请第001号客户到03号窗口办理业务</dc:title>
  <dc:creator>ujumao</dc:creator>
  <cp:lastModifiedBy>ujumao</cp:lastModifiedBy>
  <cp:revision>10</cp:revision>
  <dcterms:created xsi:type="dcterms:W3CDTF">2017-09-14T01:28:33Z</dcterms:created>
  <dcterms:modified xsi:type="dcterms:W3CDTF">2017-09-14T12:05:03Z</dcterms:modified>
</cp:coreProperties>
</file>