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54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B5069-E47A-485B-A8C3-710CD91A63AD}" type="datetimeFigureOut">
              <a:rPr lang="zh-CN" altLang="en-US"/>
              <a:pPr>
                <a:defRPr/>
              </a:pPr>
              <a:t>2017/9/16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375748-9733-4B39-BAAB-35CD3BE360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03CBF-83C3-4CD6-BD48-F93C3E1D0A5A}" type="datetimeFigureOut">
              <a:rPr lang="zh-CN" altLang="en-US"/>
              <a:pPr>
                <a:defRPr/>
              </a:pPr>
              <a:t>2017/9/16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BC8A9-A9EC-4494-824E-5C41CABF7C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05A44D-D94B-497F-83B4-407CB9138C0B}" type="datetimeFigureOut">
              <a:rPr lang="zh-CN" altLang="en-US"/>
              <a:pPr>
                <a:defRPr/>
              </a:pPr>
              <a:t>2017/9/16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799ABB-C238-4186-9125-290F06CD00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2767AB-28BF-412B-91C2-E151F881991B}" type="datetimeFigureOut">
              <a:rPr lang="zh-CN" altLang="en-US"/>
              <a:pPr>
                <a:defRPr/>
              </a:pPr>
              <a:t>2017/9/16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E22E54-6064-42FA-B933-3555302A7B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4BF37-BDED-40DD-9842-AFE9C54BE656}" type="datetimeFigureOut">
              <a:rPr lang="zh-CN" altLang="en-US"/>
              <a:pPr>
                <a:defRPr/>
              </a:pPr>
              <a:t>2017/9/16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F6DCDE-B7DB-4593-BE1E-667A08C112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0DE583-9B41-4ABF-9653-7DAB600632BE}" type="datetimeFigureOut">
              <a:rPr lang="zh-CN" altLang="en-US"/>
              <a:pPr>
                <a:defRPr/>
              </a:pPr>
              <a:t>2017/9/16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D41A39-1017-48D3-9058-3F607CEACC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9C1FF6-4DCB-4F01-B12F-C9B785AE08BE}" type="datetimeFigureOut">
              <a:rPr lang="zh-CN" altLang="en-US"/>
              <a:pPr>
                <a:defRPr/>
              </a:pPr>
              <a:t>2017/9/16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389C58-B451-46BA-B026-5EA21E9515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EFCF96-9302-42AE-97A1-15A8680650B9}" type="datetimeFigureOut">
              <a:rPr lang="zh-CN" altLang="en-US"/>
              <a:pPr>
                <a:defRPr/>
              </a:pPr>
              <a:t>2017/9/16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8FEC9-6197-47BA-B7C8-B45728AC1FC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20393-6E12-4993-8A9F-24B028A6EE4B}" type="datetimeFigureOut">
              <a:rPr lang="zh-CN" altLang="en-US"/>
              <a:pPr>
                <a:defRPr/>
              </a:pPr>
              <a:t>2017/9/16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3DC67-A6B4-4B85-8BAC-DE73D7A09F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EE0BBE-E189-4D7A-8682-F35CF15C5A34}" type="datetimeFigureOut">
              <a:rPr lang="zh-CN" altLang="en-US"/>
              <a:pPr>
                <a:defRPr/>
              </a:pPr>
              <a:t>2017/9/16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B71848-00E2-4A23-AADA-01646B4415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C45F4-EDE6-49A6-8FAE-EED072EAE098}" type="datetimeFigureOut">
              <a:rPr lang="zh-CN" altLang="en-US"/>
              <a:pPr>
                <a:defRPr/>
              </a:pPr>
              <a:t>2017/9/16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1F8F12-B694-46A5-8369-FAFE97DAED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B419541-027B-493E-8F27-0217DC05BA91}" type="datetimeFigureOut">
              <a:rPr lang="zh-CN" altLang="en-US"/>
              <a:pPr>
                <a:defRPr/>
              </a:pPr>
              <a:t>2017/9/16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72EBAEC-A75C-4E5D-B928-6CD0D26A1D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6913"/>
          </a:xfrm>
          <a:gradFill rotWithShape="1">
            <a:gsLst>
              <a:gs pos="0">
                <a:srgbClr val="A3C4FF"/>
              </a:gs>
              <a:gs pos="35001">
                <a:srgbClr val="BFD5FF"/>
              </a:gs>
              <a:gs pos="100000">
                <a:srgbClr val="E5EEFF"/>
              </a:gs>
            </a:gsLst>
            <a:lin ang="16200000" scaled="1"/>
          </a:gradFill>
          <a:ln cap="flat" algn="ctr">
            <a:solidFill>
              <a:srgbClr val="4A7EBB"/>
            </a:solidFill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 algn="dist" eaLnBrk="1" hangingPunct="1"/>
            <a:endParaRPr lang="en-US" altLang="zh-CN" b="1" smtClean="0">
              <a:solidFill>
                <a:srgbClr val="FF0000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771525"/>
            <a:ext cx="9144000" cy="6969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dist">
              <a:defRPr/>
            </a:pPr>
            <a:endParaRPr lang="zh-CN" altLang="en-US" sz="4400" b="1">
              <a:solidFill>
                <a:srgbClr val="FF0000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1492250"/>
            <a:ext cx="9144000" cy="6969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dist">
              <a:defRPr/>
            </a:pPr>
            <a:endParaRPr lang="zh-CN" altLang="en-US" sz="4000" b="1">
              <a:solidFill>
                <a:srgbClr val="FF0000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2211388"/>
            <a:ext cx="9144000" cy="6969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dist">
              <a:defRPr/>
            </a:pPr>
            <a:endParaRPr lang="zh-CN" altLang="en-US" sz="4400" b="1">
              <a:solidFill>
                <a:srgbClr val="FF0000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2928938"/>
            <a:ext cx="9144000" cy="6969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dist">
              <a:defRPr/>
            </a:pPr>
            <a:endParaRPr lang="zh-CN" altLang="en-US" sz="4000" b="1">
              <a:solidFill>
                <a:srgbClr val="FF0000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0" y="3651250"/>
            <a:ext cx="9144000" cy="6969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dist">
              <a:defRPr/>
            </a:pPr>
            <a:endParaRPr lang="zh-CN" altLang="en-US" sz="4400" b="1">
              <a:solidFill>
                <a:srgbClr val="FF0000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0" y="4446588"/>
            <a:ext cx="9144000" cy="6969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dist">
              <a:defRPr/>
            </a:pPr>
            <a:endParaRPr lang="zh-CN" altLang="en-US" sz="4400" b="1">
              <a:solidFill>
                <a:srgbClr val="FF0000"/>
              </a:solidFill>
              <a:latin typeface="华文仿宋"/>
              <a:ea typeface="华文仿宋"/>
              <a:cs typeface="华文仿宋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0</Words>
  <Application>Microsoft Office PowerPoint</Application>
  <PresentationFormat>全屏显示(16:9)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演示文稿设计模板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宋体</vt:lpstr>
      <vt:lpstr>Calibri</vt:lpstr>
      <vt:lpstr>华文仿宋</vt:lpstr>
      <vt:lpstr>Office 主题</vt:lpstr>
      <vt:lpstr>幻灯片 1</vt:lpstr>
    </vt:vector>
  </TitlesOfParts>
  <Company>jujumao.org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请第001号客户到03号窗口办理业务</dc:title>
  <dc:creator>ujumao</dc:creator>
  <cp:lastModifiedBy>ujumao</cp:lastModifiedBy>
  <cp:revision>12</cp:revision>
  <dcterms:created xsi:type="dcterms:W3CDTF">2017-09-14T01:28:33Z</dcterms:created>
  <dcterms:modified xsi:type="dcterms:W3CDTF">2017-09-16T14:16:20Z</dcterms:modified>
</cp:coreProperties>
</file>