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576064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系统模块</a:t>
            </a:r>
            <a:endParaRPr lang="zh-CN" altLang="en-US" sz="3600" b="1" dirty="0"/>
          </a:p>
        </p:txBody>
      </p:sp>
      <p:pic>
        <p:nvPicPr>
          <p:cNvPr id="1025" name="Picture 1" descr="C:\Users\Administrator\AppData\Roaming\Tencent\Users\704116235\QQ\WinTemp\RichOle\PUW0AU~A~$CL4T%CDO8{IW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668852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1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576064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系统模块</a:t>
            </a:r>
            <a:endParaRPr lang="zh-CN" altLang="en-US" sz="3600" b="1" dirty="0"/>
          </a:p>
        </p:txBody>
      </p:sp>
      <p:pic>
        <p:nvPicPr>
          <p:cNvPr id="2049" name="Picture 1" descr="C:\Users\Administrator\AppData\Roaming\Tencent\Users\704116235\QQ\WinTemp\RichOle\NEZDWSOU)`8)O3)SIRE4S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560840" cy="56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2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576064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开发量估计</a:t>
            </a:r>
            <a:endParaRPr lang="zh-CN" altLang="en-US" sz="36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43212"/>
              </p:ext>
            </p:extLst>
          </p:nvPr>
        </p:nvGraphicFramePr>
        <p:xfrm>
          <a:off x="1043607" y="1397000"/>
          <a:ext cx="7704857" cy="1176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481"/>
                <a:gridCol w="2767764"/>
                <a:gridCol w="3590612"/>
              </a:tblGrid>
              <a:tr h="39222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页面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9222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3=42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每个模块按增删改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个页面估算</a:t>
                      </a:r>
                      <a:endParaRPr lang="zh-CN" altLang="en-US" dirty="0"/>
                    </a:p>
                  </a:txBody>
                  <a:tcPr/>
                </a:tc>
              </a:tr>
              <a:tr h="39222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大概</a:t>
                      </a:r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31716"/>
              </p:ext>
            </p:extLst>
          </p:nvPr>
        </p:nvGraphicFramePr>
        <p:xfrm>
          <a:off x="971600" y="3284984"/>
          <a:ext cx="7776864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157"/>
                <a:gridCol w="5231707"/>
              </a:tblGrid>
              <a:tr h="10081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技术难点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dirty="0" smtClean="0"/>
                        <a:t>批量管理产品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dirty="0" smtClean="0"/>
                        <a:t>产品阶梯价并购买</a:t>
                      </a:r>
                      <a:endParaRPr lang="en-US" altLang="zh-CN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0" lang="zh-CN" alt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站外商品爬取并保存</a:t>
                      </a:r>
                      <a:endParaRPr kumimoji="0" lang="zh-CN" alt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88044"/>
              </p:ext>
            </p:extLst>
          </p:nvPr>
        </p:nvGraphicFramePr>
        <p:xfrm>
          <a:off x="971600" y="4653136"/>
          <a:ext cx="7776864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157"/>
                <a:gridCol w="5231707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时间评估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0" lang="zh-CN" alt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预计</a:t>
                      </a:r>
                      <a:r>
                        <a:rPr kumimoji="0" lang="en-US" altLang="zh-CN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kumimoji="0" lang="zh-CN" alt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天</a:t>
                      </a:r>
                      <a:endParaRPr kumimoji="0" lang="zh-CN" alt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02960"/>
              </p:ext>
            </p:extLst>
          </p:nvPr>
        </p:nvGraphicFramePr>
        <p:xfrm>
          <a:off x="971600" y="5445224"/>
          <a:ext cx="7776864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157"/>
                <a:gridCol w="5231707"/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报价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0" lang="en-US" altLang="zh-CN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2.5W</a:t>
                      </a:r>
                      <a:r>
                        <a:rPr kumimoji="0" lang="zh-CN" alt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，定金</a:t>
                      </a:r>
                      <a:r>
                        <a:rPr kumimoji="0" lang="en-US" altLang="zh-CN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  <a:endParaRPr kumimoji="0" lang="zh-CN" alt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52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15</TotalTime>
  <Words>53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暗香扑面</vt:lpstr>
      <vt:lpstr>系统模块</vt:lpstr>
      <vt:lpstr>系统模块</vt:lpstr>
      <vt:lpstr>开发量估计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系统模块</dc:title>
  <dc:creator>Bear</dc:creator>
  <cp:lastModifiedBy>USER</cp:lastModifiedBy>
  <cp:revision>7</cp:revision>
  <dcterms:created xsi:type="dcterms:W3CDTF">2017-05-09T02:25:32Z</dcterms:created>
  <dcterms:modified xsi:type="dcterms:W3CDTF">2017-05-09T02:44:28Z</dcterms:modified>
</cp:coreProperties>
</file>