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790143-C454-475A-8AB7-800D885A04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D9A1780-F9E4-4E93-889D-325F24B6E2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2FC114-76D5-4BB6-B7BC-EFC450029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CFB0C-5037-47B0-BBD4-C6AAC930A03D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968464-690F-43B4-B2D2-072E24D22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2EB86C-3F2A-404C-8B4F-E1ED88725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AB90E-B5DF-4899-8BA0-E3440D8D2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2712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457814-72B9-491B-9E15-E38888B98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A3281F3-B909-4CA0-BB00-92BE8BA60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8F7760-E57B-4FFD-8B08-D1EEAE571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CFB0C-5037-47B0-BBD4-C6AAC930A03D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CBFA86-CB11-4490-8050-3936F70C7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D0BA97-D20C-4A4A-BF16-9226DC986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AB90E-B5DF-4899-8BA0-E3440D8D2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6941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D2E9124-FC0E-47A4-8A97-0BD13D6778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DB03960-2245-48E2-956A-3B5F60FE0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A38779-4F29-41A6-98BA-D8D6A6367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CFB0C-5037-47B0-BBD4-C6AAC930A03D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8054E3-073A-47D0-B96E-ED638C911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585D96-043A-4901-B12D-ABAD61C41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AB90E-B5DF-4899-8BA0-E3440D8D2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403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55B22E-5469-42D9-AB82-039CA78CC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1C920E-7952-4F37-9908-DEBD43AB9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BC2955-2F01-4F44-8905-7C83C985F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CFB0C-5037-47B0-BBD4-C6AAC930A03D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02A599-2F08-43A5-830F-915AAFD98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471571-7F66-435F-AE71-1045AB717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AB90E-B5DF-4899-8BA0-E3440D8D2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2317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E772AE-1013-4BAB-A87E-0C2E1DEE8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4999BCB-8946-4B0B-BADB-5C7F44683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D668E8-EB1E-4C66-B368-640D25E73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CFB0C-5037-47B0-BBD4-C6AAC930A03D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7B516A-5AB6-42C4-9F2B-1ED98746A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2D514B-6014-4497-BD84-C02E4324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AB90E-B5DF-4899-8BA0-E3440D8D2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981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618537-23DB-464B-A2FC-C58FD2874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722EA1-7BF5-42E3-9673-D684FB58F2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82CF829-CAEF-4894-B468-550EFE3B7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72DDD0D-0351-4527-97D7-89CD02A17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CFB0C-5037-47B0-BBD4-C6AAC930A03D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C036C35-36A6-4CCE-A7F3-70826A913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A3E45B1-4D08-4AC2-8F1D-28DDDFDDD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AB90E-B5DF-4899-8BA0-E3440D8D2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1758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861E8B-21A3-420A-90F1-FA7F76319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6145497-EE7A-4D7F-9344-1AA198D11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989900C-F7F6-4ED4-847B-2860CDB226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6A3A000-BBF0-42ED-8151-296447C9F4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F38BF88-52FC-4514-9BBF-ECA9CD5CA2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998BACB-9B44-4B0C-8786-326C997D4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CFB0C-5037-47B0-BBD4-C6AAC930A03D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45533FC-AD8D-4C34-95EB-F7FC86CF0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6001A35-B95B-4D81-83B0-51E53B77D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AB90E-B5DF-4899-8BA0-E3440D8D2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4947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859343-55F1-4B73-94B7-4CE6F1A3A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2076177-AAAB-4A88-A6E0-D4C056FAD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CFB0C-5037-47B0-BBD4-C6AAC930A03D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C70C2FF-31D2-4F81-B4E6-7ACA64D1E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0187137-A238-4803-B331-3E1ABD303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AB90E-B5DF-4899-8BA0-E3440D8D2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2716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0317A19-2DC3-408B-8649-B4676E78C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CFB0C-5037-47B0-BBD4-C6AAC930A03D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81F1517-8B12-45A1-8A06-4931D3595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EE4F7A6-CFCD-4745-B500-E7337CBFD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AB90E-B5DF-4899-8BA0-E3440D8D2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322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C4EF12-BBA1-42F4-A359-0B703ECA7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E8AC91-A545-4AD6-8BA8-C325DD345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2B45F36-4F4A-46AF-BC0F-E77225B5D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A4AF6FA-38CE-40D4-A1F8-CE16D938F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CFB0C-5037-47B0-BBD4-C6AAC930A03D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4EBFC4F-048C-4BE0-A454-27FF85D07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E0B5489-E1E9-4382-A7C0-24ADBB34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AB90E-B5DF-4899-8BA0-E3440D8D2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2425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FB26B2-89FB-407B-85EF-4B31058AC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A8A1DD5-4C84-4440-A056-832E711CCC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15ABDFF-0C84-4BBF-B29E-FA8658035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9AB1691-DF50-4529-A798-25C5999B6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CFB0C-5037-47B0-BBD4-C6AAC930A03D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4396E68-E43A-439C-92E8-3B5DBAD01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24B2F90-256D-4479-825D-C0EE3227D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AB90E-B5DF-4899-8BA0-E3440D8D2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9394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6DD2DD-219C-4880-9484-237FE9956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984D922-5953-4A55-8A3D-604E27A4C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BA3A4D-B714-4400-B5A2-E0892815B1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CFB0C-5037-47B0-BBD4-C6AAC930A03D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F164C0-C7CF-4D68-8476-F62CDC1FC4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E5A735-72E4-4BDA-BB4A-E650570C0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AB90E-B5DF-4899-8BA0-E3440D8D2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9122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009162"/>
            <a:ext cx="9144000" cy="71563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H2O Gradient Boosting Machine for classification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78C151D8-492F-42E8-BBF5-1B02C54D2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55404" y="263488"/>
            <a:ext cx="681191" cy="766800"/>
          </a:xfrm>
          <a:prstGeom prst="rect">
            <a:avLst/>
          </a:prstGeom>
          <a:noFill/>
        </p:spPr>
      </p:pic>
      <p:sp>
        <p:nvSpPr>
          <p:cNvPr id="6" name="TextBox 10">
            <a:extLst>
              <a:ext uri="{FF2B5EF4-FFF2-40B4-BE49-F238E27FC236}">
                <a16:creationId xmlns:a16="http://schemas.microsoft.com/office/drawing/2014/main" id="{5E02B9E7-7C40-4870-B5DE-EE812749782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057187" y="1169362"/>
            <a:ext cx="6077626" cy="18651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cap="all" dirty="0">
                <a:latin typeface="Times New Roman" pitchFamily="18" charset="0"/>
                <a:cs typeface="Times New Roman" pitchFamily="18" charset="0"/>
              </a:rPr>
              <a:t>МИНОБРНАУКИ РОССИИ</a:t>
            </a:r>
          </a:p>
          <a:p>
            <a:pPr algn="ctr"/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Федеральное государственное бюджетное образовательное учреждение </a:t>
            </a:r>
          </a:p>
          <a:p>
            <a:pPr algn="ctr"/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высшего образования</a:t>
            </a:r>
          </a:p>
          <a:p>
            <a:pPr algn="ctr"/>
            <a:r>
              <a:rPr lang="ru-RU" sz="1400" b="1" dirty="0">
                <a:latin typeface="Times New Roman" pitchFamily="18" charset="0"/>
                <a:cs typeface="Times New Roman" pitchFamily="18" charset="0"/>
              </a:rPr>
              <a:t>«МИРЭА –  Российский технологический университет»</a:t>
            </a:r>
          </a:p>
          <a:p>
            <a:pPr algn="ctr"/>
            <a:r>
              <a:rPr lang="ru-RU" sz="1400" b="1" dirty="0">
                <a:latin typeface="Times New Roman" pitchFamily="18" charset="0"/>
                <a:cs typeface="Times New Roman" pitchFamily="18" charset="0"/>
              </a:rPr>
              <a:t>РТУ МИРЭА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Институт комплексной безопасности и специального приборостроения</a:t>
            </a:r>
          </a:p>
          <a:p>
            <a:pPr algn="ctr"/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Кафедра КБ-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«Интеллектуальные системы информационной безопасности»</a:t>
            </a:r>
          </a:p>
          <a:p>
            <a:pPr algn="ctr"/>
            <a:endParaRPr lang="ru-RU" sz="14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Практическая работа на тему: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7577339" y="5688638"/>
            <a:ext cx="461466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20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студент группы ББМО-01-21</a:t>
            </a:r>
          </a:p>
          <a:p>
            <a:pPr algn="r"/>
            <a:r>
              <a:rPr lang="ru-RU" sz="20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Фролов Павел Сергеевич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620981" y="3724798"/>
            <a:ext cx="92437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Дисциплина: «Технологии интеллектуального анализа данных мониторинга безопасности»</a:t>
            </a:r>
          </a:p>
        </p:txBody>
      </p:sp>
    </p:spTree>
    <p:extLst>
      <p:ext uri="{BB962C8B-B14F-4D97-AF65-F5344CB8AC3E}">
        <p14:creationId xmlns:p14="http://schemas.microsoft.com/office/powerpoint/2010/main" val="334260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AA9821A-DA64-4B68-AB0B-3CED0320A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GMB Model for classification with H2O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6383308A-F073-4631-B501-21FABB89CD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5392" y="1825625"/>
            <a:ext cx="8541216" cy="4351338"/>
          </a:xfrm>
        </p:spPr>
      </p:pic>
    </p:spTree>
    <p:extLst>
      <p:ext uri="{BB962C8B-B14F-4D97-AF65-F5344CB8AC3E}">
        <p14:creationId xmlns:p14="http://schemas.microsoft.com/office/powerpoint/2010/main" val="1190601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B7FDF7-8E77-4B23-B331-11CBAEB5B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Подготовка к работе с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532C2D-55CC-41F9-979A-675DED80C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ru-RU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Подготовка: загрузите данные IRIS, импортируйте полученную таблицу KNIME в H2O( и разделите данные для тестового и обучающего набора 30/70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Обучение</a:t>
            </a:r>
            <a:r>
              <a:rPr lang="ru-RU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мы изучаем модель GBM с помощью машинного обучения H2O Gradient Boosting (классификация). Необходимо чтобы H2O построила 1000 деревьев, используя </a:t>
            </a:r>
            <a:r>
              <a:rPr lang="ru-RU" sz="25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мультиноминальное</a:t>
            </a:r>
            <a:r>
              <a:rPr lang="ru-RU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распределение ответов, поскольку это проблема с множеством ярлыков. Все остальные параметры модели являются значениями по умолчанию для H2O.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Прогнозирование: делайте прогнозы на основе новых данных, используя вашу модель. Чтобы вычислить показатели скоринга, нам нужно включить параметр «добавить отдельные вероятности класса» в узле 4 «H2O </a:t>
            </a:r>
            <a:r>
              <a:rPr lang="ru-RU" sz="25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Predictor</a:t>
            </a:r>
            <a:r>
              <a:rPr lang="ru-RU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(классификация)»</a:t>
            </a:r>
            <a:endParaRPr lang="ru-RU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999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B35ABBBA-810D-4D9D-86B8-00661BCC7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H2O Gradient Boosting Machine for classification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791B383E-F65A-4CC7-A52B-C379F3C86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Boosting Machine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это метод прямого обучения на основе ансамбля. Руководящая метод заключается в том, что хорошие результаты прогнозирования могут быть получены с помощью более точных исследований. Данная классификация последовательно строит деревья регрессии для всех функций набора данных полностью распределенным способом - каждое дерево строится параллельно.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396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434A55B-16A0-46D8-A35E-9F8FC89E9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47D035C4-EB67-488E-ABA7-BD2FE995A16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ru-RU" dirty="0"/>
          </a:p>
          <a:p>
            <a:pPr algn="l"/>
            <a:r>
              <a:rPr lang="ru-RU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Этот узел читает файлы, которые были записаны с помощью узла </a:t>
            </a:r>
            <a:r>
              <a:rPr lang="ru-RU" sz="1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ru-RU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Writer</a:t>
            </a:r>
            <a:r>
              <a:rPr lang="ru-RU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(который использует внутренний формат). Он сохраняет всю метаинформацию, такую ​​как домен, свойства, цвета, размер.</a:t>
            </a:r>
            <a:br>
              <a:rPr lang="ru-RU" b="0" i="0" dirty="0">
                <a:solidFill>
                  <a:srgbClr val="3E3A39"/>
                </a:solidFill>
                <a:effectLst/>
                <a:latin typeface="Roboto" panose="02000000000000000000" pitchFamily="2" charset="0"/>
              </a:rPr>
            </a:br>
            <a:endParaRPr lang="en-US" b="0" i="0" dirty="0">
              <a:solidFill>
                <a:srgbClr val="3E3A39"/>
              </a:solidFill>
              <a:effectLst/>
              <a:latin typeface="Roboto" panose="02000000000000000000" pitchFamily="2" charset="0"/>
            </a:endParaRPr>
          </a:p>
          <a:p>
            <a:pPr algn="l"/>
            <a:endParaRPr lang="en-US" sz="1200" dirty="0">
              <a:solidFill>
                <a:srgbClr val="3E3A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Локальный контекст H2O позволяет создавать объекты в локально запущенном экземпляре H2O. Например, таблицы данных можно преобразовать в кадры H2O, и к ним можно применить модели, созданные с помощью H2O. Версия H2O, используемая для этого контекста, может быть установлена ​​в настройках.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Изучает модель классификации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Gradient Boosting Machine (GBM) </a:t>
            </a:r>
            <a:r>
              <a:rPr lang="ru-RU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 помощью 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H20</a:t>
            </a:r>
            <a:r>
              <a:rPr lang="ru-RU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A4AE491-208D-402A-B7C6-0746081B02D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ru-RU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Разделитель H2O разделяет фрейм H2O на два непересекающихся множества. Размер набора указывается как абсолютное или относительное значение.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Важное примечание: все столбцы, которые использовались для обучения модели, также должны присутствовать во входящем кадре H2O.</a:t>
            </a:r>
            <a:endParaRPr lang="en-US" sz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Счет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чик</a:t>
            </a:r>
            <a:r>
              <a:rPr lang="ru-RU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прогнозов </a:t>
            </a:r>
            <a:r>
              <a:rPr lang="ru-RU" sz="12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мультиномиальной</a:t>
            </a:r>
            <a:r>
              <a:rPr lang="ru-RU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классификации.</a:t>
            </a:r>
            <a:endParaRPr lang="en-US" sz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2B94E8E-DF5B-4DA3-9A84-9044B4865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094" y="1825625"/>
            <a:ext cx="495369" cy="40963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B96A5DE-17F6-475E-B925-54B3183BD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48683"/>
            <a:ext cx="514422" cy="40963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3CAD272-657C-4108-8217-78DFA94019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667030"/>
            <a:ext cx="647790" cy="42868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B4CD051-5B01-4EA0-97E3-829C817209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2200" y="1885525"/>
            <a:ext cx="638264" cy="409632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7CD9AC79-F24A-4605-A0F3-E43633D242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2200" y="3148683"/>
            <a:ext cx="619211" cy="409632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E4EC8A30-0EF0-4C95-BE33-D828770642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2200" y="4692375"/>
            <a:ext cx="609685" cy="40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074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BB802F94-77F3-4A6F-847B-CECE634BF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Конечный результат работы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GBM H2O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2140A592-8620-43D7-88BE-AC9EB9D728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6000" y="2625103"/>
            <a:ext cx="5400000" cy="2752381"/>
          </a:xfrm>
        </p:spPr>
      </p:pic>
    </p:spTree>
    <p:extLst>
      <p:ext uri="{BB962C8B-B14F-4D97-AF65-F5344CB8AC3E}">
        <p14:creationId xmlns:p14="http://schemas.microsoft.com/office/powerpoint/2010/main" val="1350213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386</Words>
  <Application>Microsoft Office PowerPoint</Application>
  <PresentationFormat>Широкоэкранный</PresentationFormat>
  <Paragraphs>39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Roboto</vt:lpstr>
      <vt:lpstr>Times New Roman</vt:lpstr>
      <vt:lpstr>Тема Office</vt:lpstr>
      <vt:lpstr>МИНОБРНАУКИ РОССИИ Федеральное государственное бюджетное образовательное учреждение   высшего образования «МИРЭА –  Российский технологический университет» РТУ МИРЭА Институт комплексной безопасности и специального приборостроения Кафедра КБ-4 «Интеллектуальные системы информационной безопасности»  Практическая работа на тему:</vt:lpstr>
      <vt:lpstr>GMB Model for classification with H2O</vt:lpstr>
      <vt:lpstr>Подготовка к работе с workflow</vt:lpstr>
      <vt:lpstr>H2O Gradient Boosting Machine for classification</vt:lpstr>
      <vt:lpstr>Презентация PowerPoint</vt:lpstr>
      <vt:lpstr>Конечный результат работы GBM H2O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cowabunga</dc:creator>
  <cp:lastModifiedBy>red spot</cp:lastModifiedBy>
  <cp:revision>9</cp:revision>
  <dcterms:created xsi:type="dcterms:W3CDTF">2021-12-08T16:39:19Z</dcterms:created>
  <dcterms:modified xsi:type="dcterms:W3CDTF">2021-12-08T17:51:58Z</dcterms:modified>
</cp:coreProperties>
</file>