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2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75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32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540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4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34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29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86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44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2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D4198-2474-4B99-BD8E-3A283904D5DC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8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D4198-2474-4B99-BD8E-3A283904D5DC}" type="datetimeFigureOut">
              <a:rPr lang="ru-RU" smtClean="0"/>
              <a:t>19.10.2021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D4D61-A89F-41CA-87C8-C3A0E93BCA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65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009162"/>
            <a:ext cx="9144000" cy="7156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ОЗНАКОМЛЕНИЕ СО СРЕДОЙ АНАЛИЗА ДАННЫХ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8C151D8-492F-42E8-BBF5-1B02C54D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404" y="263488"/>
            <a:ext cx="681191" cy="766800"/>
          </a:xfrm>
          <a:prstGeom prst="rect">
            <a:avLst/>
          </a:prstGeom>
          <a:noFill/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5E02B9E7-7C40-4870-B5DE-EE8127497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057187" y="1169362"/>
            <a:ext cx="6077626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cap="all" dirty="0">
                <a:latin typeface="Times New Roman" pitchFamily="18" charset="0"/>
                <a:cs typeface="Times New Roman" pitchFamily="18" charset="0"/>
              </a:rPr>
              <a:t>МИНОБРНАУКИ РОССИИ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Федеральное государственное бюджетное образовательное учреждение 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высшего образования</a:t>
            </a:r>
          </a:p>
          <a:p>
            <a:pPr algn="ctr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«МИРЭА –  Российский технологический университет»</a:t>
            </a:r>
          </a:p>
          <a:p>
            <a:pPr algn="ctr"/>
            <a:r>
              <a:rPr lang="ru-RU" sz="1400" b="1" dirty="0">
                <a:latin typeface="Times New Roman" pitchFamily="18" charset="0"/>
                <a:cs typeface="Times New Roman" pitchFamily="18" charset="0"/>
              </a:rPr>
              <a:t>РТУ МИРЭА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Институт комплексной безопасности и специального приборостроения</a:t>
            </a:r>
          </a:p>
          <a:p>
            <a:pPr algn="ctr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Кафедра КБ-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«Интеллектуальные системы информационной безопасности»</a:t>
            </a:r>
          </a:p>
          <a:p>
            <a:pPr algn="ctr"/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Практическая работа на тему: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577339" y="5688638"/>
            <a:ext cx="461466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ББМО-01-21</a:t>
            </a:r>
          </a:p>
          <a:p>
            <a:pPr algn="r"/>
            <a:r>
              <a:rPr lang="ru-RU" sz="2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Фролов Павел Сергеевич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620981" y="3724798"/>
            <a:ext cx="92437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Дисциплина: «Технологии интеллектуального анализа данных мониторинга безопасности»</a:t>
            </a:r>
          </a:p>
        </p:txBody>
      </p:sp>
    </p:spTree>
    <p:extLst>
      <p:ext uri="{BB962C8B-B14F-4D97-AF65-F5344CB8AC3E}">
        <p14:creationId xmlns:p14="http://schemas.microsoft.com/office/powerpoint/2010/main" val="334260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1512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алгоритм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radient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oosted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rees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».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замены алгоритма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алгоритм «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radient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oosted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rees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эффективность выполнения процесса уменьшилась.</a:t>
            </a:r>
          </a:p>
          <a:p>
            <a:pPr algn="just">
              <a:lnSpc>
                <a:spcPct val="150000"/>
              </a:lnSpc>
            </a:pPr>
            <a:r>
              <a:rPr lang="ru-RU" sz="2400" dirty="0"/>
              <a:t> 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38573" y="4506265"/>
            <a:ext cx="6326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алгоритма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Boosted Trees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47999" y="5001031"/>
            <a:ext cx="4544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9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работы алгоритма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Boosted Trees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14DD05-A671-4AF0-9025-18494EE3B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90" y="1317283"/>
            <a:ext cx="6277195" cy="318744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283B08C-FC05-4015-9D94-FE3A27EBC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8145" y="1163827"/>
            <a:ext cx="4265282" cy="38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7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1036" y="-1376391"/>
            <a:ext cx="10515600" cy="4805391"/>
          </a:xfrm>
        </p:spPr>
        <p:txBody>
          <a:bodyPr>
            <a:normAutofit/>
          </a:bodyPr>
          <a:lstStyle/>
          <a:p>
            <a:r>
              <a:rPr lang="ru-R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освоить алгоритмы выявления мошенничества в среде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88136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Запущенный процесс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Detection: Model Training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платформе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KNIME Analytics Platform</a:t>
            </a:r>
          </a:p>
          <a:p>
            <a:pPr marL="457200" indent="-457200" algn="just">
              <a:buAutoNum type="arabicPeriod"/>
            </a:pP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68131" y="5018732"/>
            <a:ext cx="4264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Процесс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C5D214-E027-4E5A-9A90-40FBD45A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50" y="1588393"/>
            <a:ext cx="6699479" cy="343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2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264954"/>
            <a:ext cx="11657640" cy="142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реализован алгоритм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Данные были разделены на 70% и 30%.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это обучающая выборка,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тестовая выборка.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0,3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порога мошеннического класса.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057094" y="5174833"/>
            <a:ext cx="3886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78B9C9-57E2-426A-87FA-E5D4E1A12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46" y="1748967"/>
            <a:ext cx="6690742" cy="342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9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148576"/>
            <a:ext cx="116576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 алгоритма с заданными параметрами.</a:t>
            </a:r>
            <a:r>
              <a:rPr lang="ru-RU" sz="2400" dirty="0"/>
              <a:t>  </a:t>
            </a:r>
            <a:endParaRPr lang="en-US" sz="2400" dirty="0"/>
          </a:p>
          <a:p>
            <a:pPr marL="457200" indent="-457200" algn="just">
              <a:buAutoNum type="arabicPeriod"/>
            </a:pP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16598" y="5205665"/>
            <a:ext cx="516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Результат выполнения алгоритма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D8022C-4771-45C6-BB77-26368D425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972" y="1164239"/>
            <a:ext cx="5472436" cy="412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70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71370" y="264954"/>
            <a:ext cx="11657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были разделены на 60% и 40%. 60% - это обучающая выборка, 40% - это тестовая выборка. Пороговое значение мошеннического класса – 0,3. </a:t>
            </a:r>
            <a:r>
              <a:rPr lang="ru-RU" sz="2400" dirty="0"/>
              <a:t>  </a:t>
            </a:r>
            <a:endParaRPr lang="en-US" sz="2400" dirty="0"/>
          </a:p>
          <a:p>
            <a:pPr marL="457200" indent="-457200" algn="just">
              <a:buAutoNum type="arabicPeriod"/>
            </a:pP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68132" y="4933980"/>
            <a:ext cx="4264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Процесс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04DFDA-3A07-428B-8857-8A9B7E988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729" y="1523910"/>
            <a:ext cx="6196922" cy="350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2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148576"/>
            <a:ext cx="1165764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выполнения алгоритма с заданными параметрами.</a:t>
            </a:r>
          </a:p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соотношения обучающей и тестовой выборки привело к ухудшению точности работы алгоритма до 0,004. </a:t>
            </a:r>
          </a:p>
          <a:p>
            <a:pPr algn="just">
              <a:lnSpc>
                <a:spcPct val="150000"/>
              </a:lnSpc>
            </a:pPr>
            <a:r>
              <a:rPr lang="ru-RU" sz="2400" dirty="0"/>
              <a:t>  </a:t>
            </a:r>
            <a:endParaRPr lang="en-US" sz="2400" dirty="0"/>
          </a:p>
          <a:p>
            <a:pPr marL="457200" indent="-457200" algn="just">
              <a:buAutoNum type="arabicPeriod"/>
            </a:pP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16598" y="5736082"/>
            <a:ext cx="516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– Результат выполнения алгоритма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7C2A4BD-DD3F-4ED2-8D13-AC7BC415D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869" y="1564384"/>
            <a:ext cx="5538642" cy="4171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67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71370" y="329122"/>
            <a:ext cx="116576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Далее порог для мошеннического класса был увеличен до 0,4.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/>
              <a:t>  </a:t>
            </a:r>
            <a:endParaRPr lang="en-US" sz="2400" dirty="0"/>
          </a:p>
          <a:p>
            <a:pPr marL="457200" indent="-457200" algn="just">
              <a:buAutoNum type="arabicPeriod"/>
            </a:pPr>
            <a:endParaRPr lang="ru-RU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868132" y="5033952"/>
            <a:ext cx="4264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– Процесс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39B35B-9873-4637-9966-EB651AC12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66" y="1174391"/>
            <a:ext cx="7784068" cy="396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0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71370" y="148576"/>
            <a:ext cx="11657640" cy="142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получившейся матрицы ошибок, снижение порога мошеннического класса до 0,4 привело к ложной классификации легитимных транзакций, но в то же время незначительно увеличилось число мошеннических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416597" y="5629186"/>
            <a:ext cx="5167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 – Результат выполнения алгоритма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90456" y="613479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E40F4C-C93B-4D8E-8B34-1EC8A7236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677" y="1576531"/>
            <a:ext cx="5381025" cy="4052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7675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315</Words>
  <Application>Microsoft Office PowerPoint</Application>
  <PresentationFormat>Широкоэкранный</PresentationFormat>
  <Paragraphs>46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Практическая работа на тему:</vt:lpstr>
      <vt:lpstr>Цель работы: освоить алгоритмы выявления мошенничества в среде KNIME.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МИНОБРНАУКИ РОССИИ Федеральное государственное бюджетное образовательное учреждение   высшего образования «МИРЭА –  Российский технологический университет» РТУ МИРЭА Институт комплексной безопасности и специального приборостроения Кафедра КБ-4 «Интеллектуальные системы информационной безопасности»  Практическая работа на тему:</dc:title>
  <dc:creator>RePack by Diakov</dc:creator>
  <cp:lastModifiedBy>red spot</cp:lastModifiedBy>
  <cp:revision>33</cp:revision>
  <dcterms:created xsi:type="dcterms:W3CDTF">2021-10-15T16:33:22Z</dcterms:created>
  <dcterms:modified xsi:type="dcterms:W3CDTF">2021-10-19T18:14:44Z</dcterms:modified>
</cp:coreProperties>
</file>