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2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75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32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54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4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34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29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6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4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2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4198-2474-4B99-BD8E-3A283904D5DC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65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009162"/>
            <a:ext cx="9144000" cy="7156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 Deep Learning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8C151D8-492F-42E8-BBF5-1B02C54D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404" y="263488"/>
            <a:ext cx="681191" cy="766800"/>
          </a:xfrm>
          <a:prstGeom prst="rect">
            <a:avLst/>
          </a:prstGeom>
          <a:noFill/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5E02B9E7-7C40-4870-B5DE-EE8127497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57187" y="1169362"/>
            <a:ext cx="6077626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МИНОБРНАУКИ РОССИИ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высшего образования</a:t>
            </a:r>
          </a:p>
          <a:p>
            <a:pPr algn="ctr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«МИРЭА –  Российский технологический университет»</a:t>
            </a:r>
          </a:p>
          <a:p>
            <a:pPr algn="ctr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РТУ МИРЭА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Институт комплексной безопасности и специального приборостроения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Кафедра КБ-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«Интеллектуальные системы информационной безопасности»</a:t>
            </a:r>
          </a:p>
          <a:p>
            <a:pPr algn="ctr"/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Практическая работа на тему: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577339" y="5688638"/>
            <a:ext cx="46146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ББМО-01-21</a:t>
            </a:r>
          </a:p>
          <a:p>
            <a:pPr algn="r"/>
            <a:r>
              <a:rPr lang="ru-RU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Фролов Павел Сергеевич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620981" y="3724798"/>
            <a:ext cx="92437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Дисциплина: «Технологии интеллектуального анализа данных мониторинга безопасности»</a:t>
            </a:r>
          </a:p>
        </p:txBody>
      </p:sp>
    </p:spTree>
    <p:extLst>
      <p:ext uri="{BB962C8B-B14F-4D97-AF65-F5344CB8AC3E}">
        <p14:creationId xmlns:p14="http://schemas.microsoft.com/office/powerpoint/2010/main" val="33426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527305"/>
            <a:ext cx="10515600" cy="4805391"/>
          </a:xfrm>
        </p:spPr>
        <p:txBody>
          <a:bodyPr>
            <a:normAutofit/>
          </a:bodyPr>
          <a:lstStyle/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обеспечить интеграцию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 Deep Learning –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установить несколько частей головоломки: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включая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TensorFlow)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KNIME Deep Learning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8813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1657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и создание окружающей среды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уже заранее установленным менеджером пакетов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15942" y="5663662"/>
            <a:ext cx="4193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Установленная окружающая среда в разделе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8AF61-5481-4102-938C-225CADBD1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1" y="1323439"/>
            <a:ext cx="4637458" cy="419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793D162-4AB5-4CB8-9AB2-E8BA73973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23438"/>
            <a:ext cx="4637459" cy="419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05D37A-21D6-4D8C-857A-BF9D2E3A6CE2}"/>
              </a:ext>
            </a:extLst>
          </p:cNvPr>
          <p:cNvSpPr txBox="1"/>
          <p:nvPr/>
        </p:nvSpPr>
        <p:spPr>
          <a:xfrm>
            <a:off x="6317937" y="5650050"/>
            <a:ext cx="4193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Установленная окружающая среда в разделе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Deep Learning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2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Представлена схема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Sentiment_Analysis_With_Deep_Learning_KNIME_nodes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5742" y="5734683"/>
            <a:ext cx="8200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Sentiment_Analysis_With_Deep_Learning_KNIME_nodes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6D428F-30A4-448C-A28D-A0B0A8FF2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95" y="1218955"/>
            <a:ext cx="8239390" cy="442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09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148576"/>
            <a:ext cx="11657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 алгоритма и представление матрицы ошибок.</a:t>
            </a:r>
            <a:endParaRPr lang="en-US" sz="2400" dirty="0"/>
          </a:p>
          <a:p>
            <a:pPr marL="457200" indent="-457200" algn="just">
              <a:buAutoNum type="arabicPeriod"/>
            </a:pP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89080" y="4679502"/>
            <a:ext cx="3422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ошибок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A1DC9B-BBEB-4F3A-8AF2-EE233CA63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57" y="2178498"/>
            <a:ext cx="8767486" cy="25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051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183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Практическая работа на тему:</vt:lpstr>
      <vt:lpstr>Чтобы обеспечить интеграцию KNIME Deep Learning – Keras, необходимо установить несколько частей головоломки:  - Python (включая TensorFlow) - Keras - KNIME Deep Learning - Расширение Keras 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Практическая работа на тему:</dc:title>
  <dc:creator>RePack by Diakov</dc:creator>
  <cp:lastModifiedBy>red spot</cp:lastModifiedBy>
  <cp:revision>39</cp:revision>
  <dcterms:created xsi:type="dcterms:W3CDTF">2021-10-15T16:33:22Z</dcterms:created>
  <dcterms:modified xsi:type="dcterms:W3CDTF">2021-11-03T08:56:41Z</dcterms:modified>
</cp:coreProperties>
</file>