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«КЛАСТЕРИЗАЦИЯ»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Практическая работа на 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77339" y="5688638"/>
            <a:ext cx="46146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Павел Сергеевич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«Технологии интеллектуального анализа данных мониторинга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A517CD-E97A-4230-AB5D-A9F4DF9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алгоритма «ближайшие соседи»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D9176C-0D90-4E80-8231-0D338405E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355"/>
            <a:ext cx="5181600" cy="2521657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D1CFEFF-DD56-4FA0-BD47-ED7DAECFE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63355"/>
            <a:ext cx="5181600" cy="2074266"/>
          </a:xfrm>
        </p:spPr>
      </p:pic>
    </p:spTree>
    <p:extLst>
      <p:ext uri="{BB962C8B-B14F-4D97-AF65-F5344CB8AC3E}">
        <p14:creationId xmlns:p14="http://schemas.microsoft.com/office/powerpoint/2010/main" val="37002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B9677BB-979B-4327-A3CC-4C30EA6C8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8" y="1253331"/>
            <a:ext cx="8900143" cy="4351338"/>
          </a:xfrm>
        </p:spPr>
      </p:pic>
    </p:spTree>
    <p:extLst>
      <p:ext uri="{BB962C8B-B14F-4D97-AF65-F5344CB8AC3E}">
        <p14:creationId xmlns:p14="http://schemas.microsoft.com/office/powerpoint/2010/main" val="1947680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66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Код алгоритма «ближайшие соседи»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red spot</cp:lastModifiedBy>
  <cp:revision>34</cp:revision>
  <dcterms:created xsi:type="dcterms:W3CDTF">2021-10-15T16:33:22Z</dcterms:created>
  <dcterms:modified xsi:type="dcterms:W3CDTF">2021-12-01T09:54:38Z</dcterms:modified>
</cp:coreProperties>
</file>