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38f429f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38f429f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8f429f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38f429f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myrealdomain.com/explore/2d-game-sprite.html" TargetMode="External"/><Relationship Id="rId10" Type="http://schemas.openxmlformats.org/officeDocument/2006/relationships/image" Target="../media/image10.png"/><Relationship Id="rId9" Type="http://schemas.openxmlformats.org/officeDocument/2006/relationships/image" Target="../media/image2.png"/><Relationship Id="rId5" Type="http://schemas.openxmlformats.org/officeDocument/2006/relationships/hyperlink" Target="http://www.bensound.com" TargetMode="External"/><Relationship Id="rId6" Type="http://schemas.openxmlformats.org/officeDocument/2006/relationships/hyperlink" Target="https://playground.arduino.cc/Main/CapacitiveSensor/" TargetMode="External"/><Relationship Id="rId7" Type="http://schemas.openxmlformats.org/officeDocument/2006/relationships/hyperlink" Target="https://howtomechatronics.com/tutorials/arduino/arduino-and-mpu6050-accelerometer-and-gyroscope-tutorial/" TargetMode="External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21175" y="262525"/>
            <a:ext cx="4641000" cy="2501700"/>
          </a:xfrm>
          <a:prstGeom prst="rect">
            <a:avLst/>
          </a:prstGeom>
          <a:solidFill>
            <a:srgbClr val="20124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200" u="sng">
                <a:solidFill>
                  <a:srgbClr val="38761D"/>
                </a:solidFill>
              </a:rPr>
              <a:t>DOOLHOF ENREDO</a:t>
            </a:r>
            <a:endParaRPr i="1" sz="7200" u="sng">
              <a:solidFill>
                <a:srgbClr val="38761D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21175" y="3138625"/>
            <a:ext cx="28110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51C75"/>
                </a:solidFill>
              </a:rPr>
              <a:t>By- </a:t>
            </a:r>
            <a:endParaRPr b="1" sz="2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51C75"/>
                </a:solidFill>
              </a:rPr>
              <a:t>Rohit </a:t>
            </a:r>
            <a:r>
              <a:rPr b="1" lang="en" sz="2400">
                <a:solidFill>
                  <a:srgbClr val="351C75"/>
                </a:solidFill>
              </a:rPr>
              <a:t>Roy</a:t>
            </a:r>
            <a:endParaRPr b="1" sz="2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51C75"/>
                </a:solidFill>
              </a:rPr>
              <a:t>Abhish Panwar</a:t>
            </a:r>
            <a:endParaRPr b="1" sz="2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51C75"/>
                </a:solidFill>
              </a:rPr>
              <a:t>Abhi</a:t>
            </a:r>
            <a:r>
              <a:rPr b="1" lang="en" sz="2400">
                <a:solidFill>
                  <a:srgbClr val="351C75"/>
                </a:solidFill>
              </a:rPr>
              <a:t>manyu Gupta</a:t>
            </a:r>
            <a:endParaRPr b="1" sz="2400">
              <a:solidFill>
                <a:srgbClr val="351C75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287900" y="2764225"/>
            <a:ext cx="35508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Prototyping Interactive Systems</a:t>
            </a:r>
            <a:endParaRPr b="1" sz="48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287900" y="198175"/>
            <a:ext cx="35508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600"/>
              <a:buFont typeface="Nunito"/>
              <a:buChar char="➔"/>
            </a:pPr>
            <a:r>
              <a:rPr b="1" lang="en" sz="16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Doolhof Enredo is an interactive 2D game.</a:t>
            </a:r>
            <a:endParaRPr b="1" sz="16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600"/>
              <a:buFont typeface="Nunito"/>
              <a:buChar char="➔"/>
            </a:pPr>
            <a:r>
              <a:rPr b="1" lang="en" sz="16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The game is a Multiplayer Arcade Maze Runner.</a:t>
            </a:r>
            <a:endParaRPr b="1" sz="16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600"/>
              <a:buFont typeface="Nunito"/>
              <a:buChar char="➔"/>
            </a:pPr>
            <a:r>
              <a:rPr b="1" lang="en" sz="16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The game is developed using processing with Arduino acting as  the input source for controls.</a:t>
            </a:r>
            <a:endParaRPr b="1" sz="16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600"/>
              <a:buFont typeface="Nunito"/>
              <a:buChar char="➔"/>
            </a:pPr>
            <a:r>
              <a:rPr b="1" lang="en" sz="1600">
                <a:solidFill>
                  <a:srgbClr val="B45F06"/>
                </a:solidFill>
                <a:latin typeface="Nunito"/>
                <a:ea typeface="Nunito"/>
                <a:cs typeface="Nunito"/>
                <a:sym typeface="Nunito"/>
              </a:rPr>
              <a:t>Sensors used: Capacitive Touch and Gyroscope.</a:t>
            </a:r>
            <a:endParaRPr b="1" sz="16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175" y="3214225"/>
            <a:ext cx="2084400" cy="15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/>
        </p:nvSpPr>
        <p:spPr>
          <a:xfrm>
            <a:off x="279100" y="259175"/>
            <a:ext cx="31896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Nunito"/>
                <a:ea typeface="Nunito"/>
                <a:cs typeface="Nunito"/>
                <a:sym typeface="Nunito"/>
              </a:rPr>
              <a:t>Single Player</a:t>
            </a:r>
            <a:endParaRPr b="1" i="1"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279100" y="896975"/>
            <a:ext cx="44457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➔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The goal is to collect all the coins, avoiding the enemies if playing in Hard Mode.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03" y="259175"/>
            <a:ext cx="4397148" cy="218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650" y="2783114"/>
            <a:ext cx="4445700" cy="218066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279100" y="3664625"/>
            <a:ext cx="19539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CONTROLS: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279100" y="4106825"/>
            <a:ext cx="3878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Tilt the controller to select the direction and touch the sensor to move in the selected direction.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5900" y="2370802"/>
            <a:ext cx="1328826" cy="8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1450" y="2448400"/>
            <a:ext cx="729475" cy="70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750" y="2448400"/>
            <a:ext cx="729475" cy="70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/>
        </p:nvSpPr>
        <p:spPr>
          <a:xfrm>
            <a:off x="418650" y="357975"/>
            <a:ext cx="26433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Nunito"/>
                <a:ea typeface="Nunito"/>
                <a:cs typeface="Nunito"/>
                <a:sym typeface="Nunito"/>
              </a:rPr>
              <a:t>Multiplayer</a:t>
            </a:r>
            <a:endParaRPr b="1" i="1"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418650" y="999375"/>
            <a:ext cx="30102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➔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The goal is to collect more point than the other player and be careful of the enemies.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9075"/>
            <a:ext cx="4242552" cy="322433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 txBox="1"/>
          <p:nvPr/>
        </p:nvSpPr>
        <p:spPr>
          <a:xfrm>
            <a:off x="418650" y="3608425"/>
            <a:ext cx="9768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178950" y="3372475"/>
            <a:ext cx="87861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 Player 1 and 2 images: </a:t>
            </a:r>
            <a:r>
              <a:rPr b="1" lang="en" sz="1600" u="sng">
                <a:hlinkClick r:id="rId4"/>
              </a:rPr>
              <a:t>https://myrealdomain.com/explore/2d-game-sprite.html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2) Background Music:  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  <a:hlinkClick r:id="rId5"/>
              </a:rPr>
              <a:t>www.bensound.com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3) Capacitive Touch Sensor: 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  <a:hlinkClick r:id="rId6"/>
              </a:rPr>
              <a:t>https://playground.arduino.cc/Main/CapacitiveSensor/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4) Gyroscope Sensor: </a:t>
            </a:r>
            <a:r>
              <a:rPr b="1" lang="en" sz="1600" u="sng">
                <a:hlinkClick r:id="rId7"/>
              </a:rPr>
              <a:t>https://howtomechatronics.com/tutorials/arduino/arduino-and-mpu6050-accelerometer-and-gyroscope-tutorial/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178950" y="3032725"/>
            <a:ext cx="2319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REFERENCES: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50663" y="1404288"/>
            <a:ext cx="732600" cy="7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36330" y="373465"/>
            <a:ext cx="561275" cy="70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36337" y="2466100"/>
            <a:ext cx="561283" cy="6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