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svg"/><Relationship Id="rId1" Type="http://schemas.openxmlformats.org/officeDocument/2006/relationships/image" Target="../media/image44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47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5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B339B-E5AD-4E64-94BF-E7C0D2B1ABB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AB7E509-AAF0-4DC5-A9D0-8D51F672315E}">
      <dgm:prSet/>
      <dgm:spPr/>
      <dgm:t>
        <a:bodyPr/>
        <a:lstStyle/>
        <a:p>
          <a:r>
            <a:rPr lang="en-US"/>
            <a:t>• Air pollution is a critical issue in Delhi, with PM2.5 and PM10 often exceeding safe levels.</a:t>
          </a:r>
        </a:p>
      </dgm:t>
    </dgm:pt>
    <dgm:pt modelId="{55BF9CDA-00F7-4C4E-9DB2-0157A7633860}" type="parTrans" cxnId="{65F75D73-B6B0-422B-AA3A-0BBC609E050A}">
      <dgm:prSet/>
      <dgm:spPr/>
      <dgm:t>
        <a:bodyPr/>
        <a:lstStyle/>
        <a:p>
          <a:endParaRPr lang="en-US"/>
        </a:p>
      </dgm:t>
    </dgm:pt>
    <dgm:pt modelId="{7B03FD47-7DD1-4A2B-9817-85C05880700E}" type="sibTrans" cxnId="{65F75D73-B6B0-422B-AA3A-0BBC609E050A}">
      <dgm:prSet/>
      <dgm:spPr/>
      <dgm:t>
        <a:bodyPr/>
        <a:lstStyle/>
        <a:p>
          <a:endParaRPr lang="en-US"/>
        </a:p>
      </dgm:t>
    </dgm:pt>
    <dgm:pt modelId="{F564D207-6644-497A-A175-AC2FD5D1B543}">
      <dgm:prSet/>
      <dgm:spPr/>
      <dgm:t>
        <a:bodyPr/>
        <a:lstStyle/>
        <a:p>
          <a:r>
            <a:rPr lang="en-US"/>
            <a:t>• Accurate AQI forecasting helps in timely advisories and mitigation.</a:t>
          </a:r>
        </a:p>
      </dgm:t>
    </dgm:pt>
    <dgm:pt modelId="{CCF0B35C-BD53-4446-932B-734873A0B8BB}" type="parTrans" cxnId="{9A0E312E-1034-444F-B081-0E6FA1C8F93A}">
      <dgm:prSet/>
      <dgm:spPr/>
      <dgm:t>
        <a:bodyPr/>
        <a:lstStyle/>
        <a:p>
          <a:endParaRPr lang="en-US"/>
        </a:p>
      </dgm:t>
    </dgm:pt>
    <dgm:pt modelId="{5A740629-C37A-446F-936C-F703AF7F5EF0}" type="sibTrans" cxnId="{9A0E312E-1034-444F-B081-0E6FA1C8F93A}">
      <dgm:prSet/>
      <dgm:spPr/>
      <dgm:t>
        <a:bodyPr/>
        <a:lstStyle/>
        <a:p>
          <a:endParaRPr lang="en-US"/>
        </a:p>
      </dgm:t>
    </dgm:pt>
    <dgm:pt modelId="{76975B67-E326-467B-A523-4240A344E226}">
      <dgm:prSet/>
      <dgm:spPr/>
      <dgm:t>
        <a:bodyPr/>
        <a:lstStyle/>
        <a:p>
          <a:r>
            <a:rPr lang="en-US"/>
            <a:t>• AQI is influenced by weather parameters like temperature, humidity, wind speed, etc.</a:t>
          </a:r>
        </a:p>
      </dgm:t>
    </dgm:pt>
    <dgm:pt modelId="{B374940C-7427-42F5-9FAD-CF40D43532DA}" type="parTrans" cxnId="{3580E94F-DD69-48E6-9DB2-23AC21BA8DCC}">
      <dgm:prSet/>
      <dgm:spPr/>
      <dgm:t>
        <a:bodyPr/>
        <a:lstStyle/>
        <a:p>
          <a:endParaRPr lang="en-US"/>
        </a:p>
      </dgm:t>
    </dgm:pt>
    <dgm:pt modelId="{C47648D4-A720-41F9-9537-9405B9FC415B}" type="sibTrans" cxnId="{3580E94F-DD69-48E6-9DB2-23AC21BA8DCC}">
      <dgm:prSet/>
      <dgm:spPr/>
      <dgm:t>
        <a:bodyPr/>
        <a:lstStyle/>
        <a:p>
          <a:endParaRPr lang="en-US"/>
        </a:p>
      </dgm:t>
    </dgm:pt>
    <dgm:pt modelId="{1DAD5A96-1314-498E-9C16-D470F3036869}">
      <dgm:prSet/>
      <dgm:spPr/>
      <dgm:t>
        <a:bodyPr/>
        <a:lstStyle/>
        <a:p>
          <a:r>
            <a:rPr lang="en-US"/>
            <a:t>• This project analyzes these correlations and builds ML models to predict AQI.</a:t>
          </a:r>
        </a:p>
      </dgm:t>
    </dgm:pt>
    <dgm:pt modelId="{E02D62B0-7FB3-4C95-95A5-73DEC8EB8B4B}" type="parTrans" cxnId="{A68F3F4B-537A-4D47-8D0A-5D7266BC5BA4}">
      <dgm:prSet/>
      <dgm:spPr/>
      <dgm:t>
        <a:bodyPr/>
        <a:lstStyle/>
        <a:p>
          <a:endParaRPr lang="en-US"/>
        </a:p>
      </dgm:t>
    </dgm:pt>
    <dgm:pt modelId="{3B9B6C51-2549-44AD-8D9B-163540853629}" type="sibTrans" cxnId="{A68F3F4B-537A-4D47-8D0A-5D7266BC5BA4}">
      <dgm:prSet/>
      <dgm:spPr/>
      <dgm:t>
        <a:bodyPr/>
        <a:lstStyle/>
        <a:p>
          <a:endParaRPr lang="en-US"/>
        </a:p>
      </dgm:t>
    </dgm:pt>
    <dgm:pt modelId="{62D075E5-1B14-4A1F-86FE-7F6672CD06AB}">
      <dgm:prSet/>
      <dgm:spPr/>
      <dgm:t>
        <a:bodyPr/>
        <a:lstStyle/>
        <a:p>
          <a:r>
            <a:rPr lang="en-US"/>
            <a:t>• Developed an interactive Streamlit dashboard for visualization and prediction.</a:t>
          </a:r>
        </a:p>
      </dgm:t>
    </dgm:pt>
    <dgm:pt modelId="{FEC61148-F7C4-493B-9308-FD7157FEA78E}" type="parTrans" cxnId="{F42E8DB1-7299-4714-AFAD-FEFEF160B63C}">
      <dgm:prSet/>
      <dgm:spPr/>
      <dgm:t>
        <a:bodyPr/>
        <a:lstStyle/>
        <a:p>
          <a:endParaRPr lang="en-US"/>
        </a:p>
      </dgm:t>
    </dgm:pt>
    <dgm:pt modelId="{DD7C9A5D-04AB-4D28-ACEE-68038A94F1C3}" type="sibTrans" cxnId="{F42E8DB1-7299-4714-AFAD-FEFEF160B63C}">
      <dgm:prSet/>
      <dgm:spPr/>
      <dgm:t>
        <a:bodyPr/>
        <a:lstStyle/>
        <a:p>
          <a:endParaRPr lang="en-US"/>
        </a:p>
      </dgm:t>
    </dgm:pt>
    <dgm:pt modelId="{1E7FDBCB-BAF3-4197-89A2-C513D7B41570}" type="pres">
      <dgm:prSet presAssocID="{C66B339B-E5AD-4E64-94BF-E7C0D2B1ABB9}" presName="root" presStyleCnt="0">
        <dgm:presLayoutVars>
          <dgm:dir/>
          <dgm:resizeHandles val="exact"/>
        </dgm:presLayoutVars>
      </dgm:prSet>
      <dgm:spPr/>
    </dgm:pt>
    <dgm:pt modelId="{C0B79953-4354-42A0-B832-789A823AE372}" type="pres">
      <dgm:prSet presAssocID="{3AB7E509-AAF0-4DC5-A9D0-8D51F672315E}" presName="compNode" presStyleCnt="0"/>
      <dgm:spPr/>
    </dgm:pt>
    <dgm:pt modelId="{197BBA27-0F77-43EB-BF1B-56AD6C9722A2}" type="pres">
      <dgm:prSet presAssocID="{3AB7E509-AAF0-4DC5-A9D0-8D51F672315E}" presName="bgRect" presStyleLbl="bgShp" presStyleIdx="0" presStyleCnt="5"/>
      <dgm:spPr/>
    </dgm:pt>
    <dgm:pt modelId="{D83A2C3C-6C64-4425-8DED-71E0EF903E5F}" type="pres">
      <dgm:prSet presAssocID="{3AB7E509-AAF0-4DC5-A9D0-8D51F672315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38736C99-2AB3-4C23-ABFE-F85092AB99A7}" type="pres">
      <dgm:prSet presAssocID="{3AB7E509-AAF0-4DC5-A9D0-8D51F672315E}" presName="spaceRect" presStyleCnt="0"/>
      <dgm:spPr/>
    </dgm:pt>
    <dgm:pt modelId="{44EE38CC-293C-49D7-95D1-6EFE4F41EB23}" type="pres">
      <dgm:prSet presAssocID="{3AB7E509-AAF0-4DC5-A9D0-8D51F672315E}" presName="parTx" presStyleLbl="revTx" presStyleIdx="0" presStyleCnt="5">
        <dgm:presLayoutVars>
          <dgm:chMax val="0"/>
          <dgm:chPref val="0"/>
        </dgm:presLayoutVars>
      </dgm:prSet>
      <dgm:spPr/>
    </dgm:pt>
    <dgm:pt modelId="{151668D0-6FE7-4D6A-969C-6D351A2A1E02}" type="pres">
      <dgm:prSet presAssocID="{7B03FD47-7DD1-4A2B-9817-85C05880700E}" presName="sibTrans" presStyleCnt="0"/>
      <dgm:spPr/>
    </dgm:pt>
    <dgm:pt modelId="{55B00241-7713-48BE-8876-C558D4FF7EF4}" type="pres">
      <dgm:prSet presAssocID="{F564D207-6644-497A-A175-AC2FD5D1B543}" presName="compNode" presStyleCnt="0"/>
      <dgm:spPr/>
    </dgm:pt>
    <dgm:pt modelId="{C2CFA14F-3FB5-4CF4-983D-1E460692491B}" type="pres">
      <dgm:prSet presAssocID="{F564D207-6644-497A-A175-AC2FD5D1B543}" presName="bgRect" presStyleLbl="bgShp" presStyleIdx="1" presStyleCnt="5"/>
      <dgm:spPr/>
    </dgm:pt>
    <dgm:pt modelId="{229FE9BD-E016-4820-A99D-9E6FD73DE414}" type="pres">
      <dgm:prSet presAssocID="{F564D207-6644-497A-A175-AC2FD5D1B54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6EC38BB-7647-41A4-85ED-1F6FD5089E6B}" type="pres">
      <dgm:prSet presAssocID="{F564D207-6644-497A-A175-AC2FD5D1B543}" presName="spaceRect" presStyleCnt="0"/>
      <dgm:spPr/>
    </dgm:pt>
    <dgm:pt modelId="{450BEFDA-86A9-486A-A5E7-E04C711A759E}" type="pres">
      <dgm:prSet presAssocID="{F564D207-6644-497A-A175-AC2FD5D1B543}" presName="parTx" presStyleLbl="revTx" presStyleIdx="1" presStyleCnt="5">
        <dgm:presLayoutVars>
          <dgm:chMax val="0"/>
          <dgm:chPref val="0"/>
        </dgm:presLayoutVars>
      </dgm:prSet>
      <dgm:spPr/>
    </dgm:pt>
    <dgm:pt modelId="{1FD50B20-D1F4-42BB-9B36-1534A133830D}" type="pres">
      <dgm:prSet presAssocID="{5A740629-C37A-446F-936C-F703AF7F5EF0}" presName="sibTrans" presStyleCnt="0"/>
      <dgm:spPr/>
    </dgm:pt>
    <dgm:pt modelId="{C4F5E290-3B50-4E77-B9A7-767BEC5112D5}" type="pres">
      <dgm:prSet presAssocID="{76975B67-E326-467B-A523-4240A344E226}" presName="compNode" presStyleCnt="0"/>
      <dgm:spPr/>
    </dgm:pt>
    <dgm:pt modelId="{5B67EDEC-69E4-465A-9338-C880F4A57A97}" type="pres">
      <dgm:prSet presAssocID="{76975B67-E326-467B-A523-4240A344E226}" presName="bgRect" presStyleLbl="bgShp" presStyleIdx="2" presStyleCnt="5"/>
      <dgm:spPr/>
    </dgm:pt>
    <dgm:pt modelId="{C8AB5D25-568B-4640-9A1E-8F42E2ACC567}" type="pres">
      <dgm:prSet presAssocID="{76975B67-E326-467B-A523-4240A344E2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18DD8110-CE95-4A6A-B740-227A2A0E9F6F}" type="pres">
      <dgm:prSet presAssocID="{76975B67-E326-467B-A523-4240A344E226}" presName="spaceRect" presStyleCnt="0"/>
      <dgm:spPr/>
    </dgm:pt>
    <dgm:pt modelId="{71B61095-4C3E-4F6B-A55D-F2D26F497EF9}" type="pres">
      <dgm:prSet presAssocID="{76975B67-E326-467B-A523-4240A344E226}" presName="parTx" presStyleLbl="revTx" presStyleIdx="2" presStyleCnt="5">
        <dgm:presLayoutVars>
          <dgm:chMax val="0"/>
          <dgm:chPref val="0"/>
        </dgm:presLayoutVars>
      </dgm:prSet>
      <dgm:spPr/>
    </dgm:pt>
    <dgm:pt modelId="{4D39C88D-CD36-411B-992B-6F556472E7BB}" type="pres">
      <dgm:prSet presAssocID="{C47648D4-A720-41F9-9537-9405B9FC415B}" presName="sibTrans" presStyleCnt="0"/>
      <dgm:spPr/>
    </dgm:pt>
    <dgm:pt modelId="{E6C0BC69-8F68-45DF-8727-5E30ACA0F761}" type="pres">
      <dgm:prSet presAssocID="{1DAD5A96-1314-498E-9C16-D470F3036869}" presName="compNode" presStyleCnt="0"/>
      <dgm:spPr/>
    </dgm:pt>
    <dgm:pt modelId="{1C7A8381-1C9E-4725-AB1A-2600E62E7EDC}" type="pres">
      <dgm:prSet presAssocID="{1DAD5A96-1314-498E-9C16-D470F3036869}" presName="bgRect" presStyleLbl="bgShp" presStyleIdx="3" presStyleCnt="5"/>
      <dgm:spPr/>
    </dgm:pt>
    <dgm:pt modelId="{22213EC7-A3AB-4934-96CA-5FA0EB180BEA}" type="pres">
      <dgm:prSet presAssocID="{1DAD5A96-1314-498E-9C16-D470F303686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CA63361-A350-4AEF-8544-B2A43FABB687}" type="pres">
      <dgm:prSet presAssocID="{1DAD5A96-1314-498E-9C16-D470F3036869}" presName="spaceRect" presStyleCnt="0"/>
      <dgm:spPr/>
    </dgm:pt>
    <dgm:pt modelId="{B9728ECD-AC2F-47B5-BC91-6B4F9ACD1A0C}" type="pres">
      <dgm:prSet presAssocID="{1DAD5A96-1314-498E-9C16-D470F3036869}" presName="parTx" presStyleLbl="revTx" presStyleIdx="3" presStyleCnt="5">
        <dgm:presLayoutVars>
          <dgm:chMax val="0"/>
          <dgm:chPref val="0"/>
        </dgm:presLayoutVars>
      </dgm:prSet>
      <dgm:spPr/>
    </dgm:pt>
    <dgm:pt modelId="{BF4556A1-C898-48E4-8E5C-BCBC14B6DE63}" type="pres">
      <dgm:prSet presAssocID="{3B9B6C51-2549-44AD-8D9B-163540853629}" presName="sibTrans" presStyleCnt="0"/>
      <dgm:spPr/>
    </dgm:pt>
    <dgm:pt modelId="{679D5A9C-AB66-4744-BD72-321EF075BEBE}" type="pres">
      <dgm:prSet presAssocID="{62D075E5-1B14-4A1F-86FE-7F6672CD06AB}" presName="compNode" presStyleCnt="0"/>
      <dgm:spPr/>
    </dgm:pt>
    <dgm:pt modelId="{D6AEC8B3-D7DF-424B-8EF2-82173E6A1A1B}" type="pres">
      <dgm:prSet presAssocID="{62D075E5-1B14-4A1F-86FE-7F6672CD06AB}" presName="bgRect" presStyleLbl="bgShp" presStyleIdx="4" presStyleCnt="5"/>
      <dgm:spPr/>
    </dgm:pt>
    <dgm:pt modelId="{63EA71ED-A245-4342-B031-25C6C2C2DBC0}" type="pres">
      <dgm:prSet presAssocID="{62D075E5-1B14-4A1F-86FE-7F6672CD06A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71B7709-4848-48E2-9CA7-AC5AD64FCC6C}" type="pres">
      <dgm:prSet presAssocID="{62D075E5-1B14-4A1F-86FE-7F6672CD06AB}" presName="spaceRect" presStyleCnt="0"/>
      <dgm:spPr/>
    </dgm:pt>
    <dgm:pt modelId="{0CE6BA66-B4CB-4ACE-A9DF-8E2C19BFDB43}" type="pres">
      <dgm:prSet presAssocID="{62D075E5-1B14-4A1F-86FE-7F6672CD06A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A0E312E-1034-444F-B081-0E6FA1C8F93A}" srcId="{C66B339B-E5AD-4E64-94BF-E7C0D2B1ABB9}" destId="{F564D207-6644-497A-A175-AC2FD5D1B543}" srcOrd="1" destOrd="0" parTransId="{CCF0B35C-BD53-4446-932B-734873A0B8BB}" sibTransId="{5A740629-C37A-446F-936C-F703AF7F5EF0}"/>
    <dgm:cxn modelId="{6C9B0442-A91E-4C97-B897-1631903B6FAF}" type="presOf" srcId="{C66B339B-E5AD-4E64-94BF-E7C0D2B1ABB9}" destId="{1E7FDBCB-BAF3-4197-89A2-C513D7B41570}" srcOrd="0" destOrd="0" presId="urn:microsoft.com/office/officeart/2018/2/layout/IconVerticalSolidList"/>
    <dgm:cxn modelId="{A68F3F4B-537A-4D47-8D0A-5D7266BC5BA4}" srcId="{C66B339B-E5AD-4E64-94BF-E7C0D2B1ABB9}" destId="{1DAD5A96-1314-498E-9C16-D470F3036869}" srcOrd="3" destOrd="0" parTransId="{E02D62B0-7FB3-4C95-95A5-73DEC8EB8B4B}" sibTransId="{3B9B6C51-2549-44AD-8D9B-163540853629}"/>
    <dgm:cxn modelId="{3580E94F-DD69-48E6-9DB2-23AC21BA8DCC}" srcId="{C66B339B-E5AD-4E64-94BF-E7C0D2B1ABB9}" destId="{76975B67-E326-467B-A523-4240A344E226}" srcOrd="2" destOrd="0" parTransId="{B374940C-7427-42F5-9FAD-CF40D43532DA}" sibTransId="{C47648D4-A720-41F9-9537-9405B9FC415B}"/>
    <dgm:cxn modelId="{74A0B372-77F7-4423-9C7C-1063C48F348A}" type="presOf" srcId="{1DAD5A96-1314-498E-9C16-D470F3036869}" destId="{B9728ECD-AC2F-47B5-BC91-6B4F9ACD1A0C}" srcOrd="0" destOrd="0" presId="urn:microsoft.com/office/officeart/2018/2/layout/IconVerticalSolidList"/>
    <dgm:cxn modelId="{65F75D73-B6B0-422B-AA3A-0BBC609E050A}" srcId="{C66B339B-E5AD-4E64-94BF-E7C0D2B1ABB9}" destId="{3AB7E509-AAF0-4DC5-A9D0-8D51F672315E}" srcOrd="0" destOrd="0" parTransId="{55BF9CDA-00F7-4C4E-9DB2-0157A7633860}" sibTransId="{7B03FD47-7DD1-4A2B-9817-85C05880700E}"/>
    <dgm:cxn modelId="{F4BDB175-97B3-480F-ADA0-0ABF3854A09E}" type="presOf" srcId="{F564D207-6644-497A-A175-AC2FD5D1B543}" destId="{450BEFDA-86A9-486A-A5E7-E04C711A759E}" srcOrd="0" destOrd="0" presId="urn:microsoft.com/office/officeart/2018/2/layout/IconVerticalSolidList"/>
    <dgm:cxn modelId="{C0F7E299-89E9-4F83-AE4E-85EDC5195932}" type="presOf" srcId="{62D075E5-1B14-4A1F-86FE-7F6672CD06AB}" destId="{0CE6BA66-B4CB-4ACE-A9DF-8E2C19BFDB43}" srcOrd="0" destOrd="0" presId="urn:microsoft.com/office/officeart/2018/2/layout/IconVerticalSolidList"/>
    <dgm:cxn modelId="{68833E9D-A67E-4869-9202-FAF8DA91D146}" type="presOf" srcId="{3AB7E509-AAF0-4DC5-A9D0-8D51F672315E}" destId="{44EE38CC-293C-49D7-95D1-6EFE4F41EB23}" srcOrd="0" destOrd="0" presId="urn:microsoft.com/office/officeart/2018/2/layout/IconVerticalSolidList"/>
    <dgm:cxn modelId="{F42E8DB1-7299-4714-AFAD-FEFEF160B63C}" srcId="{C66B339B-E5AD-4E64-94BF-E7C0D2B1ABB9}" destId="{62D075E5-1B14-4A1F-86FE-7F6672CD06AB}" srcOrd="4" destOrd="0" parTransId="{FEC61148-F7C4-493B-9308-FD7157FEA78E}" sibTransId="{DD7C9A5D-04AB-4D28-ACEE-68038A94F1C3}"/>
    <dgm:cxn modelId="{E8DCB2FA-242C-4116-99EB-EAF5FC1B47C0}" type="presOf" srcId="{76975B67-E326-467B-A523-4240A344E226}" destId="{71B61095-4C3E-4F6B-A55D-F2D26F497EF9}" srcOrd="0" destOrd="0" presId="urn:microsoft.com/office/officeart/2018/2/layout/IconVerticalSolidList"/>
    <dgm:cxn modelId="{7D080972-40CD-406C-BD48-6114B971FA7D}" type="presParOf" srcId="{1E7FDBCB-BAF3-4197-89A2-C513D7B41570}" destId="{C0B79953-4354-42A0-B832-789A823AE372}" srcOrd="0" destOrd="0" presId="urn:microsoft.com/office/officeart/2018/2/layout/IconVerticalSolidList"/>
    <dgm:cxn modelId="{B3388931-68E0-4036-A9B4-B8AE66B9FFDA}" type="presParOf" srcId="{C0B79953-4354-42A0-B832-789A823AE372}" destId="{197BBA27-0F77-43EB-BF1B-56AD6C9722A2}" srcOrd="0" destOrd="0" presId="urn:microsoft.com/office/officeart/2018/2/layout/IconVerticalSolidList"/>
    <dgm:cxn modelId="{464EA39A-CCAD-4495-A5CE-E2520FB53D67}" type="presParOf" srcId="{C0B79953-4354-42A0-B832-789A823AE372}" destId="{D83A2C3C-6C64-4425-8DED-71E0EF903E5F}" srcOrd="1" destOrd="0" presId="urn:microsoft.com/office/officeart/2018/2/layout/IconVerticalSolidList"/>
    <dgm:cxn modelId="{5FB7DC4B-D69A-419E-8787-42013CD433D9}" type="presParOf" srcId="{C0B79953-4354-42A0-B832-789A823AE372}" destId="{38736C99-2AB3-4C23-ABFE-F85092AB99A7}" srcOrd="2" destOrd="0" presId="urn:microsoft.com/office/officeart/2018/2/layout/IconVerticalSolidList"/>
    <dgm:cxn modelId="{6973EEC7-F8C3-48FD-A035-1525EFD807E3}" type="presParOf" srcId="{C0B79953-4354-42A0-B832-789A823AE372}" destId="{44EE38CC-293C-49D7-95D1-6EFE4F41EB23}" srcOrd="3" destOrd="0" presId="urn:microsoft.com/office/officeart/2018/2/layout/IconVerticalSolidList"/>
    <dgm:cxn modelId="{8AD4C8BB-3E78-4813-8E5F-F001224E131A}" type="presParOf" srcId="{1E7FDBCB-BAF3-4197-89A2-C513D7B41570}" destId="{151668D0-6FE7-4D6A-969C-6D351A2A1E02}" srcOrd="1" destOrd="0" presId="urn:microsoft.com/office/officeart/2018/2/layout/IconVerticalSolidList"/>
    <dgm:cxn modelId="{A9455642-47BE-48A5-BAA3-724AB977FE5D}" type="presParOf" srcId="{1E7FDBCB-BAF3-4197-89A2-C513D7B41570}" destId="{55B00241-7713-48BE-8876-C558D4FF7EF4}" srcOrd="2" destOrd="0" presId="urn:microsoft.com/office/officeart/2018/2/layout/IconVerticalSolidList"/>
    <dgm:cxn modelId="{9930273F-A03E-4931-BF2C-30E006C30F48}" type="presParOf" srcId="{55B00241-7713-48BE-8876-C558D4FF7EF4}" destId="{C2CFA14F-3FB5-4CF4-983D-1E460692491B}" srcOrd="0" destOrd="0" presId="urn:microsoft.com/office/officeart/2018/2/layout/IconVerticalSolidList"/>
    <dgm:cxn modelId="{8A079DF6-B66E-4BAD-9871-8BEFFC34A4E4}" type="presParOf" srcId="{55B00241-7713-48BE-8876-C558D4FF7EF4}" destId="{229FE9BD-E016-4820-A99D-9E6FD73DE414}" srcOrd="1" destOrd="0" presId="urn:microsoft.com/office/officeart/2018/2/layout/IconVerticalSolidList"/>
    <dgm:cxn modelId="{FDA3E60D-76DF-4763-A220-8C58874FDF84}" type="presParOf" srcId="{55B00241-7713-48BE-8876-C558D4FF7EF4}" destId="{B6EC38BB-7647-41A4-85ED-1F6FD5089E6B}" srcOrd="2" destOrd="0" presId="urn:microsoft.com/office/officeart/2018/2/layout/IconVerticalSolidList"/>
    <dgm:cxn modelId="{59290210-0CD1-4346-8EBE-4DAAE3BF0D91}" type="presParOf" srcId="{55B00241-7713-48BE-8876-C558D4FF7EF4}" destId="{450BEFDA-86A9-486A-A5E7-E04C711A759E}" srcOrd="3" destOrd="0" presId="urn:microsoft.com/office/officeart/2018/2/layout/IconVerticalSolidList"/>
    <dgm:cxn modelId="{F1261CB4-170F-49C0-9C55-057BD2786456}" type="presParOf" srcId="{1E7FDBCB-BAF3-4197-89A2-C513D7B41570}" destId="{1FD50B20-D1F4-42BB-9B36-1534A133830D}" srcOrd="3" destOrd="0" presId="urn:microsoft.com/office/officeart/2018/2/layout/IconVerticalSolidList"/>
    <dgm:cxn modelId="{1098164E-17AB-4B75-BD3A-5A240145694C}" type="presParOf" srcId="{1E7FDBCB-BAF3-4197-89A2-C513D7B41570}" destId="{C4F5E290-3B50-4E77-B9A7-767BEC5112D5}" srcOrd="4" destOrd="0" presId="urn:microsoft.com/office/officeart/2018/2/layout/IconVerticalSolidList"/>
    <dgm:cxn modelId="{CCF65808-9B70-4B71-B89F-6BB009666AB5}" type="presParOf" srcId="{C4F5E290-3B50-4E77-B9A7-767BEC5112D5}" destId="{5B67EDEC-69E4-465A-9338-C880F4A57A97}" srcOrd="0" destOrd="0" presId="urn:microsoft.com/office/officeart/2018/2/layout/IconVerticalSolidList"/>
    <dgm:cxn modelId="{2542864C-969C-48B1-8EAE-7EB32ED23D67}" type="presParOf" srcId="{C4F5E290-3B50-4E77-B9A7-767BEC5112D5}" destId="{C8AB5D25-568B-4640-9A1E-8F42E2ACC567}" srcOrd="1" destOrd="0" presId="urn:microsoft.com/office/officeart/2018/2/layout/IconVerticalSolidList"/>
    <dgm:cxn modelId="{F4793748-AECF-4719-8849-CBC41C13354A}" type="presParOf" srcId="{C4F5E290-3B50-4E77-B9A7-767BEC5112D5}" destId="{18DD8110-CE95-4A6A-B740-227A2A0E9F6F}" srcOrd="2" destOrd="0" presId="urn:microsoft.com/office/officeart/2018/2/layout/IconVerticalSolidList"/>
    <dgm:cxn modelId="{0446E0C0-57F0-4CAB-9B2F-661777A4F482}" type="presParOf" srcId="{C4F5E290-3B50-4E77-B9A7-767BEC5112D5}" destId="{71B61095-4C3E-4F6B-A55D-F2D26F497EF9}" srcOrd="3" destOrd="0" presId="urn:microsoft.com/office/officeart/2018/2/layout/IconVerticalSolidList"/>
    <dgm:cxn modelId="{35362097-24C5-4F5D-854B-275F24BAD1A2}" type="presParOf" srcId="{1E7FDBCB-BAF3-4197-89A2-C513D7B41570}" destId="{4D39C88D-CD36-411B-992B-6F556472E7BB}" srcOrd="5" destOrd="0" presId="urn:microsoft.com/office/officeart/2018/2/layout/IconVerticalSolidList"/>
    <dgm:cxn modelId="{BFF993E0-129A-4571-9B6C-3A48E7F54ACC}" type="presParOf" srcId="{1E7FDBCB-BAF3-4197-89A2-C513D7B41570}" destId="{E6C0BC69-8F68-45DF-8727-5E30ACA0F761}" srcOrd="6" destOrd="0" presId="urn:microsoft.com/office/officeart/2018/2/layout/IconVerticalSolidList"/>
    <dgm:cxn modelId="{5C0F8876-0F8D-4F52-8081-F5552E053A1E}" type="presParOf" srcId="{E6C0BC69-8F68-45DF-8727-5E30ACA0F761}" destId="{1C7A8381-1C9E-4725-AB1A-2600E62E7EDC}" srcOrd="0" destOrd="0" presId="urn:microsoft.com/office/officeart/2018/2/layout/IconVerticalSolidList"/>
    <dgm:cxn modelId="{DB67F3C0-5DA8-4872-90EC-E8A4545BE0CC}" type="presParOf" srcId="{E6C0BC69-8F68-45DF-8727-5E30ACA0F761}" destId="{22213EC7-A3AB-4934-96CA-5FA0EB180BEA}" srcOrd="1" destOrd="0" presId="urn:microsoft.com/office/officeart/2018/2/layout/IconVerticalSolidList"/>
    <dgm:cxn modelId="{142C4FCD-C64B-4603-A871-5948ECB02854}" type="presParOf" srcId="{E6C0BC69-8F68-45DF-8727-5E30ACA0F761}" destId="{CCA63361-A350-4AEF-8544-B2A43FABB687}" srcOrd="2" destOrd="0" presId="urn:microsoft.com/office/officeart/2018/2/layout/IconVerticalSolidList"/>
    <dgm:cxn modelId="{4BB60FC6-4337-48A0-A88C-7678870E8352}" type="presParOf" srcId="{E6C0BC69-8F68-45DF-8727-5E30ACA0F761}" destId="{B9728ECD-AC2F-47B5-BC91-6B4F9ACD1A0C}" srcOrd="3" destOrd="0" presId="urn:microsoft.com/office/officeart/2018/2/layout/IconVerticalSolidList"/>
    <dgm:cxn modelId="{6E6E5B0E-4680-4591-A05F-5968594DD5A1}" type="presParOf" srcId="{1E7FDBCB-BAF3-4197-89A2-C513D7B41570}" destId="{BF4556A1-C898-48E4-8E5C-BCBC14B6DE63}" srcOrd="7" destOrd="0" presId="urn:microsoft.com/office/officeart/2018/2/layout/IconVerticalSolidList"/>
    <dgm:cxn modelId="{509BD66A-D9D0-41DB-A030-088B19D0BE6E}" type="presParOf" srcId="{1E7FDBCB-BAF3-4197-89A2-C513D7B41570}" destId="{679D5A9C-AB66-4744-BD72-321EF075BEBE}" srcOrd="8" destOrd="0" presId="urn:microsoft.com/office/officeart/2018/2/layout/IconVerticalSolidList"/>
    <dgm:cxn modelId="{334F9712-3F5A-45F7-9831-00F4C9BF1037}" type="presParOf" srcId="{679D5A9C-AB66-4744-BD72-321EF075BEBE}" destId="{D6AEC8B3-D7DF-424B-8EF2-82173E6A1A1B}" srcOrd="0" destOrd="0" presId="urn:microsoft.com/office/officeart/2018/2/layout/IconVerticalSolidList"/>
    <dgm:cxn modelId="{8744B343-B6C7-4BA9-A80E-C5A4AE337699}" type="presParOf" srcId="{679D5A9C-AB66-4744-BD72-321EF075BEBE}" destId="{63EA71ED-A245-4342-B031-25C6C2C2DBC0}" srcOrd="1" destOrd="0" presId="urn:microsoft.com/office/officeart/2018/2/layout/IconVerticalSolidList"/>
    <dgm:cxn modelId="{4D1E41BB-42F5-4186-A5B6-A76A997F5BDB}" type="presParOf" srcId="{679D5A9C-AB66-4744-BD72-321EF075BEBE}" destId="{D71B7709-4848-48E2-9CA7-AC5AD64FCC6C}" srcOrd="2" destOrd="0" presId="urn:microsoft.com/office/officeart/2018/2/layout/IconVerticalSolidList"/>
    <dgm:cxn modelId="{C9DF93EA-6E25-40CF-80C1-55B967DC2C4C}" type="presParOf" srcId="{679D5A9C-AB66-4744-BD72-321EF075BEBE}" destId="{0CE6BA66-B4CB-4ACE-A9DF-8E2C19BFDB4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CD5B32-674A-48F9-869F-BDBAD204E35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890A59D-19AE-46DB-A130-1BA3CF868AB0}">
      <dgm:prSet/>
      <dgm:spPr/>
      <dgm:t>
        <a:bodyPr/>
        <a:lstStyle/>
        <a:p>
          <a:r>
            <a:rPr lang="en-US"/>
            <a:t>• Traditional models: ARIMA, linear regression used for AQI prediction.</a:t>
          </a:r>
        </a:p>
      </dgm:t>
    </dgm:pt>
    <dgm:pt modelId="{811105CE-CCAD-4D03-A325-CEB313575D06}" type="parTrans" cxnId="{6D493161-C4B4-423F-B679-668744050060}">
      <dgm:prSet/>
      <dgm:spPr/>
      <dgm:t>
        <a:bodyPr/>
        <a:lstStyle/>
        <a:p>
          <a:endParaRPr lang="en-US"/>
        </a:p>
      </dgm:t>
    </dgm:pt>
    <dgm:pt modelId="{5C049021-FEA7-49D1-B4B9-C14C35714F6A}" type="sibTrans" cxnId="{6D493161-C4B4-423F-B679-668744050060}">
      <dgm:prSet/>
      <dgm:spPr/>
      <dgm:t>
        <a:bodyPr/>
        <a:lstStyle/>
        <a:p>
          <a:endParaRPr lang="en-US"/>
        </a:p>
      </dgm:t>
    </dgm:pt>
    <dgm:pt modelId="{C9450D6A-EB86-4E64-8DC7-3987AE774C92}">
      <dgm:prSet/>
      <dgm:spPr/>
      <dgm:t>
        <a:bodyPr/>
        <a:lstStyle/>
        <a:p>
          <a:r>
            <a:rPr lang="en-US"/>
            <a:t>• Limitations: Poor at capturing nonlinear and temporal patterns.</a:t>
          </a:r>
        </a:p>
      </dgm:t>
    </dgm:pt>
    <dgm:pt modelId="{A6135F74-7AE5-4B17-8A7A-9BC5C12038FD}" type="parTrans" cxnId="{A348FEC5-BAE3-4184-A954-4652DEB5D9A9}">
      <dgm:prSet/>
      <dgm:spPr/>
      <dgm:t>
        <a:bodyPr/>
        <a:lstStyle/>
        <a:p>
          <a:endParaRPr lang="en-US"/>
        </a:p>
      </dgm:t>
    </dgm:pt>
    <dgm:pt modelId="{3175B2FA-7394-4193-911B-CDC6FF5F6DB8}" type="sibTrans" cxnId="{A348FEC5-BAE3-4184-A954-4652DEB5D9A9}">
      <dgm:prSet/>
      <dgm:spPr/>
      <dgm:t>
        <a:bodyPr/>
        <a:lstStyle/>
        <a:p>
          <a:endParaRPr lang="en-US"/>
        </a:p>
      </dgm:t>
    </dgm:pt>
    <dgm:pt modelId="{4C40A736-B8D6-4E84-9BF6-34545E24761F}">
      <dgm:prSet/>
      <dgm:spPr/>
      <dgm:t>
        <a:bodyPr/>
        <a:lstStyle/>
        <a:p>
          <a:r>
            <a:rPr lang="en-US"/>
            <a:t>• Rise of ML models: Random Forests, SVMs, Extra Trees offer better results.</a:t>
          </a:r>
        </a:p>
      </dgm:t>
    </dgm:pt>
    <dgm:pt modelId="{887E88F0-1CBD-47D5-BDF4-68D42F8F4293}" type="parTrans" cxnId="{6BB48CDB-3279-4A65-9855-99ADC9FF63AC}">
      <dgm:prSet/>
      <dgm:spPr/>
      <dgm:t>
        <a:bodyPr/>
        <a:lstStyle/>
        <a:p>
          <a:endParaRPr lang="en-US"/>
        </a:p>
      </dgm:t>
    </dgm:pt>
    <dgm:pt modelId="{374BE5C2-5D0E-4B8C-BA69-194987050853}" type="sibTrans" cxnId="{6BB48CDB-3279-4A65-9855-99ADC9FF63AC}">
      <dgm:prSet/>
      <dgm:spPr/>
      <dgm:t>
        <a:bodyPr/>
        <a:lstStyle/>
        <a:p>
          <a:endParaRPr lang="en-US"/>
        </a:p>
      </dgm:t>
    </dgm:pt>
    <dgm:pt modelId="{28DE4F81-D059-4888-A6DF-C1DE1FF3F336}">
      <dgm:prSet/>
      <dgm:spPr/>
      <dgm:t>
        <a:bodyPr/>
        <a:lstStyle/>
        <a:p>
          <a:r>
            <a:rPr lang="en-US"/>
            <a:t>• Deep learning: LSTM and RNNs used for time-series AQI prediction.</a:t>
          </a:r>
        </a:p>
      </dgm:t>
    </dgm:pt>
    <dgm:pt modelId="{C57139B3-58EA-445C-B1A5-0343138127DB}" type="parTrans" cxnId="{4A706BBA-E5D3-422A-9530-74AC56BF080F}">
      <dgm:prSet/>
      <dgm:spPr/>
      <dgm:t>
        <a:bodyPr/>
        <a:lstStyle/>
        <a:p>
          <a:endParaRPr lang="en-US"/>
        </a:p>
      </dgm:t>
    </dgm:pt>
    <dgm:pt modelId="{65BAEF46-4BC2-4C9B-B5AB-39D81B6D531C}" type="sibTrans" cxnId="{4A706BBA-E5D3-422A-9530-74AC56BF080F}">
      <dgm:prSet/>
      <dgm:spPr/>
      <dgm:t>
        <a:bodyPr/>
        <a:lstStyle/>
        <a:p>
          <a:endParaRPr lang="en-US"/>
        </a:p>
      </dgm:t>
    </dgm:pt>
    <dgm:pt modelId="{3E7A4EE4-D536-4EB3-8975-5FC6C0C8AE5B}">
      <dgm:prSet/>
      <dgm:spPr/>
      <dgm:t>
        <a:bodyPr/>
        <a:lstStyle/>
        <a:p>
          <a:r>
            <a:rPr lang="en-US"/>
            <a:t>• Tree-based models found more interpretable and efficient in many cases.</a:t>
          </a:r>
        </a:p>
      </dgm:t>
    </dgm:pt>
    <dgm:pt modelId="{2D050F19-0AD5-457A-860A-BF9B0F3A0730}" type="parTrans" cxnId="{A098F9BD-FD3C-4A03-992C-FC852699A353}">
      <dgm:prSet/>
      <dgm:spPr/>
      <dgm:t>
        <a:bodyPr/>
        <a:lstStyle/>
        <a:p>
          <a:endParaRPr lang="en-US"/>
        </a:p>
      </dgm:t>
    </dgm:pt>
    <dgm:pt modelId="{5B08A957-0B71-4871-A480-D8CDF40366C0}" type="sibTrans" cxnId="{A098F9BD-FD3C-4A03-992C-FC852699A353}">
      <dgm:prSet/>
      <dgm:spPr/>
      <dgm:t>
        <a:bodyPr/>
        <a:lstStyle/>
        <a:p>
          <a:endParaRPr lang="en-US"/>
        </a:p>
      </dgm:t>
    </dgm:pt>
    <dgm:pt modelId="{46C11F95-2833-4BFD-B2CE-DB251A148BE8}" type="pres">
      <dgm:prSet presAssocID="{C1CD5B32-674A-48F9-869F-BDBAD204E353}" presName="root" presStyleCnt="0">
        <dgm:presLayoutVars>
          <dgm:dir/>
          <dgm:resizeHandles val="exact"/>
        </dgm:presLayoutVars>
      </dgm:prSet>
      <dgm:spPr/>
    </dgm:pt>
    <dgm:pt modelId="{D1DDE9B0-7C33-4E8C-B0FD-20249F3793A8}" type="pres">
      <dgm:prSet presAssocID="{0890A59D-19AE-46DB-A130-1BA3CF868AB0}" presName="compNode" presStyleCnt="0"/>
      <dgm:spPr/>
    </dgm:pt>
    <dgm:pt modelId="{F393EE5D-A6CB-48EC-83F8-FFA596FFD2B7}" type="pres">
      <dgm:prSet presAssocID="{0890A59D-19AE-46DB-A130-1BA3CF868AB0}" presName="bgRect" presStyleLbl="bgShp" presStyleIdx="0" presStyleCnt="5"/>
      <dgm:spPr/>
    </dgm:pt>
    <dgm:pt modelId="{B5C72AA8-8EC4-4610-BC31-6626514FC05D}" type="pres">
      <dgm:prSet presAssocID="{0890A59D-19AE-46DB-A130-1BA3CF868AB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812B45F5-31B8-4515-AE28-43AC0E55ED09}" type="pres">
      <dgm:prSet presAssocID="{0890A59D-19AE-46DB-A130-1BA3CF868AB0}" presName="spaceRect" presStyleCnt="0"/>
      <dgm:spPr/>
    </dgm:pt>
    <dgm:pt modelId="{EAB66C25-6CC2-42E7-BA4A-5C3A20359932}" type="pres">
      <dgm:prSet presAssocID="{0890A59D-19AE-46DB-A130-1BA3CF868AB0}" presName="parTx" presStyleLbl="revTx" presStyleIdx="0" presStyleCnt="5">
        <dgm:presLayoutVars>
          <dgm:chMax val="0"/>
          <dgm:chPref val="0"/>
        </dgm:presLayoutVars>
      </dgm:prSet>
      <dgm:spPr/>
    </dgm:pt>
    <dgm:pt modelId="{75B5BE3F-A48E-42B8-85D9-8037F1386235}" type="pres">
      <dgm:prSet presAssocID="{5C049021-FEA7-49D1-B4B9-C14C35714F6A}" presName="sibTrans" presStyleCnt="0"/>
      <dgm:spPr/>
    </dgm:pt>
    <dgm:pt modelId="{815D1C7C-5873-4BC2-9BF2-8D7F2B474BBB}" type="pres">
      <dgm:prSet presAssocID="{C9450D6A-EB86-4E64-8DC7-3987AE774C92}" presName="compNode" presStyleCnt="0"/>
      <dgm:spPr/>
    </dgm:pt>
    <dgm:pt modelId="{DB318F27-2FCF-47A4-83A3-55B0AEC2C02B}" type="pres">
      <dgm:prSet presAssocID="{C9450D6A-EB86-4E64-8DC7-3987AE774C92}" presName="bgRect" presStyleLbl="bgShp" presStyleIdx="1" presStyleCnt="5"/>
      <dgm:spPr/>
    </dgm:pt>
    <dgm:pt modelId="{0AE27C09-44A4-40B2-8419-DF439732D181}" type="pres">
      <dgm:prSet presAssocID="{C9450D6A-EB86-4E64-8DC7-3987AE774C9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D6FBED12-45D5-466C-8E0A-307FB20DE8DB}" type="pres">
      <dgm:prSet presAssocID="{C9450D6A-EB86-4E64-8DC7-3987AE774C92}" presName="spaceRect" presStyleCnt="0"/>
      <dgm:spPr/>
    </dgm:pt>
    <dgm:pt modelId="{3795DD37-29D6-459C-BA5C-8DF1607A2A30}" type="pres">
      <dgm:prSet presAssocID="{C9450D6A-EB86-4E64-8DC7-3987AE774C92}" presName="parTx" presStyleLbl="revTx" presStyleIdx="1" presStyleCnt="5">
        <dgm:presLayoutVars>
          <dgm:chMax val="0"/>
          <dgm:chPref val="0"/>
        </dgm:presLayoutVars>
      </dgm:prSet>
      <dgm:spPr/>
    </dgm:pt>
    <dgm:pt modelId="{0CCA1715-1DB2-4D38-BEE5-7ED5F1B9B23A}" type="pres">
      <dgm:prSet presAssocID="{3175B2FA-7394-4193-911B-CDC6FF5F6DB8}" presName="sibTrans" presStyleCnt="0"/>
      <dgm:spPr/>
    </dgm:pt>
    <dgm:pt modelId="{03AB46F8-B452-4F1D-A117-5A6C5C858038}" type="pres">
      <dgm:prSet presAssocID="{4C40A736-B8D6-4E84-9BF6-34545E24761F}" presName="compNode" presStyleCnt="0"/>
      <dgm:spPr/>
    </dgm:pt>
    <dgm:pt modelId="{AF2D6117-EC2C-4FE3-954C-C0915146CD98}" type="pres">
      <dgm:prSet presAssocID="{4C40A736-B8D6-4E84-9BF6-34545E24761F}" presName="bgRect" presStyleLbl="bgShp" presStyleIdx="2" presStyleCnt="5"/>
      <dgm:spPr/>
    </dgm:pt>
    <dgm:pt modelId="{7A8D8CBE-B518-4D2E-9474-2D449D57F9E9}" type="pres">
      <dgm:prSet presAssocID="{4C40A736-B8D6-4E84-9BF6-34545E24761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78B4639C-0215-4B96-B484-C3C12959AE54}" type="pres">
      <dgm:prSet presAssocID="{4C40A736-B8D6-4E84-9BF6-34545E24761F}" presName="spaceRect" presStyleCnt="0"/>
      <dgm:spPr/>
    </dgm:pt>
    <dgm:pt modelId="{BEE17C8B-CEB6-4735-89E2-FE92CE01186C}" type="pres">
      <dgm:prSet presAssocID="{4C40A736-B8D6-4E84-9BF6-34545E24761F}" presName="parTx" presStyleLbl="revTx" presStyleIdx="2" presStyleCnt="5">
        <dgm:presLayoutVars>
          <dgm:chMax val="0"/>
          <dgm:chPref val="0"/>
        </dgm:presLayoutVars>
      </dgm:prSet>
      <dgm:spPr/>
    </dgm:pt>
    <dgm:pt modelId="{D6358463-8399-48D3-A39D-13F0FD2BA14C}" type="pres">
      <dgm:prSet presAssocID="{374BE5C2-5D0E-4B8C-BA69-194987050853}" presName="sibTrans" presStyleCnt="0"/>
      <dgm:spPr/>
    </dgm:pt>
    <dgm:pt modelId="{E5776CA8-2BB6-4BF1-B069-99D6DA1947C1}" type="pres">
      <dgm:prSet presAssocID="{28DE4F81-D059-4888-A6DF-C1DE1FF3F336}" presName="compNode" presStyleCnt="0"/>
      <dgm:spPr/>
    </dgm:pt>
    <dgm:pt modelId="{E4E852AE-C987-4C7B-A0C9-028159975519}" type="pres">
      <dgm:prSet presAssocID="{28DE4F81-D059-4888-A6DF-C1DE1FF3F336}" presName="bgRect" presStyleLbl="bgShp" presStyleIdx="3" presStyleCnt="5"/>
      <dgm:spPr/>
    </dgm:pt>
    <dgm:pt modelId="{89CA6DF5-8AF5-48A7-A607-6C21190B6A54}" type="pres">
      <dgm:prSet presAssocID="{28DE4F81-D059-4888-A6DF-C1DE1FF3F33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718CE08D-671B-4AB7-829C-153EAF7819CF}" type="pres">
      <dgm:prSet presAssocID="{28DE4F81-D059-4888-A6DF-C1DE1FF3F336}" presName="spaceRect" presStyleCnt="0"/>
      <dgm:spPr/>
    </dgm:pt>
    <dgm:pt modelId="{ED5C9886-C55B-40D8-9337-6F597F963618}" type="pres">
      <dgm:prSet presAssocID="{28DE4F81-D059-4888-A6DF-C1DE1FF3F336}" presName="parTx" presStyleLbl="revTx" presStyleIdx="3" presStyleCnt="5">
        <dgm:presLayoutVars>
          <dgm:chMax val="0"/>
          <dgm:chPref val="0"/>
        </dgm:presLayoutVars>
      </dgm:prSet>
      <dgm:spPr/>
    </dgm:pt>
    <dgm:pt modelId="{B5D45223-CEE0-46F2-A29C-978FD6579462}" type="pres">
      <dgm:prSet presAssocID="{65BAEF46-4BC2-4C9B-B5AB-39D81B6D531C}" presName="sibTrans" presStyleCnt="0"/>
      <dgm:spPr/>
    </dgm:pt>
    <dgm:pt modelId="{138E9ACA-D4DA-4831-94A1-374E4E6173BA}" type="pres">
      <dgm:prSet presAssocID="{3E7A4EE4-D536-4EB3-8975-5FC6C0C8AE5B}" presName="compNode" presStyleCnt="0"/>
      <dgm:spPr/>
    </dgm:pt>
    <dgm:pt modelId="{2C7C9D1F-14FB-43D3-9CF5-DC61A6A2DB8B}" type="pres">
      <dgm:prSet presAssocID="{3E7A4EE4-D536-4EB3-8975-5FC6C0C8AE5B}" presName="bgRect" presStyleLbl="bgShp" presStyleIdx="4" presStyleCnt="5"/>
      <dgm:spPr/>
    </dgm:pt>
    <dgm:pt modelId="{0B1C231B-971C-49C7-9385-608D184BF4BB}" type="pres">
      <dgm:prSet presAssocID="{3E7A4EE4-D536-4EB3-8975-5FC6C0C8AE5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2A565D4F-6727-4D0B-95BE-A08A35F73678}" type="pres">
      <dgm:prSet presAssocID="{3E7A4EE4-D536-4EB3-8975-5FC6C0C8AE5B}" presName="spaceRect" presStyleCnt="0"/>
      <dgm:spPr/>
    </dgm:pt>
    <dgm:pt modelId="{D0A0F052-E233-4196-988D-A544F2D60F35}" type="pres">
      <dgm:prSet presAssocID="{3E7A4EE4-D536-4EB3-8975-5FC6C0C8AE5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36F7CE2F-F4BE-4359-85EF-8DD70263EA04}" type="presOf" srcId="{28DE4F81-D059-4888-A6DF-C1DE1FF3F336}" destId="{ED5C9886-C55B-40D8-9337-6F597F963618}" srcOrd="0" destOrd="0" presId="urn:microsoft.com/office/officeart/2018/2/layout/IconVerticalSolidList"/>
    <dgm:cxn modelId="{7B44F160-7355-41CC-A255-7BBFA93AE131}" type="presOf" srcId="{4C40A736-B8D6-4E84-9BF6-34545E24761F}" destId="{BEE17C8B-CEB6-4735-89E2-FE92CE01186C}" srcOrd="0" destOrd="0" presId="urn:microsoft.com/office/officeart/2018/2/layout/IconVerticalSolidList"/>
    <dgm:cxn modelId="{6D493161-C4B4-423F-B679-668744050060}" srcId="{C1CD5B32-674A-48F9-869F-BDBAD204E353}" destId="{0890A59D-19AE-46DB-A130-1BA3CF868AB0}" srcOrd="0" destOrd="0" parTransId="{811105CE-CCAD-4D03-A325-CEB313575D06}" sibTransId="{5C049021-FEA7-49D1-B4B9-C14C35714F6A}"/>
    <dgm:cxn modelId="{C8EDB143-2904-4CE3-8CFD-391FD18A6D3F}" type="presOf" srcId="{0890A59D-19AE-46DB-A130-1BA3CF868AB0}" destId="{EAB66C25-6CC2-42E7-BA4A-5C3A20359932}" srcOrd="0" destOrd="0" presId="urn:microsoft.com/office/officeart/2018/2/layout/IconVerticalSolidList"/>
    <dgm:cxn modelId="{59B8238B-DC56-444B-BB3E-8E19E2C31802}" type="presOf" srcId="{C9450D6A-EB86-4E64-8DC7-3987AE774C92}" destId="{3795DD37-29D6-459C-BA5C-8DF1607A2A30}" srcOrd="0" destOrd="0" presId="urn:microsoft.com/office/officeart/2018/2/layout/IconVerticalSolidList"/>
    <dgm:cxn modelId="{4A706BBA-E5D3-422A-9530-74AC56BF080F}" srcId="{C1CD5B32-674A-48F9-869F-BDBAD204E353}" destId="{28DE4F81-D059-4888-A6DF-C1DE1FF3F336}" srcOrd="3" destOrd="0" parTransId="{C57139B3-58EA-445C-B1A5-0343138127DB}" sibTransId="{65BAEF46-4BC2-4C9B-B5AB-39D81B6D531C}"/>
    <dgm:cxn modelId="{A098F9BD-FD3C-4A03-992C-FC852699A353}" srcId="{C1CD5B32-674A-48F9-869F-BDBAD204E353}" destId="{3E7A4EE4-D536-4EB3-8975-5FC6C0C8AE5B}" srcOrd="4" destOrd="0" parTransId="{2D050F19-0AD5-457A-860A-BF9B0F3A0730}" sibTransId="{5B08A957-0B71-4871-A480-D8CDF40366C0}"/>
    <dgm:cxn modelId="{A348FEC5-BAE3-4184-A954-4652DEB5D9A9}" srcId="{C1CD5B32-674A-48F9-869F-BDBAD204E353}" destId="{C9450D6A-EB86-4E64-8DC7-3987AE774C92}" srcOrd="1" destOrd="0" parTransId="{A6135F74-7AE5-4B17-8A7A-9BC5C12038FD}" sibTransId="{3175B2FA-7394-4193-911B-CDC6FF5F6DB8}"/>
    <dgm:cxn modelId="{10F610C9-7BF2-48C0-B6EB-C6D2D189B889}" type="presOf" srcId="{C1CD5B32-674A-48F9-869F-BDBAD204E353}" destId="{46C11F95-2833-4BFD-B2CE-DB251A148BE8}" srcOrd="0" destOrd="0" presId="urn:microsoft.com/office/officeart/2018/2/layout/IconVerticalSolidList"/>
    <dgm:cxn modelId="{6BB48CDB-3279-4A65-9855-99ADC9FF63AC}" srcId="{C1CD5B32-674A-48F9-869F-BDBAD204E353}" destId="{4C40A736-B8D6-4E84-9BF6-34545E24761F}" srcOrd="2" destOrd="0" parTransId="{887E88F0-1CBD-47D5-BDF4-68D42F8F4293}" sibTransId="{374BE5C2-5D0E-4B8C-BA69-194987050853}"/>
    <dgm:cxn modelId="{5B6753E9-D21E-4EA9-B0C9-76EAE58946CB}" type="presOf" srcId="{3E7A4EE4-D536-4EB3-8975-5FC6C0C8AE5B}" destId="{D0A0F052-E233-4196-988D-A544F2D60F35}" srcOrd="0" destOrd="0" presId="urn:microsoft.com/office/officeart/2018/2/layout/IconVerticalSolidList"/>
    <dgm:cxn modelId="{DEDDF34F-2CAD-48E6-968F-2FCE721B7241}" type="presParOf" srcId="{46C11F95-2833-4BFD-B2CE-DB251A148BE8}" destId="{D1DDE9B0-7C33-4E8C-B0FD-20249F3793A8}" srcOrd="0" destOrd="0" presId="urn:microsoft.com/office/officeart/2018/2/layout/IconVerticalSolidList"/>
    <dgm:cxn modelId="{8272B1CB-826D-448A-9345-043E2945A8A5}" type="presParOf" srcId="{D1DDE9B0-7C33-4E8C-B0FD-20249F3793A8}" destId="{F393EE5D-A6CB-48EC-83F8-FFA596FFD2B7}" srcOrd="0" destOrd="0" presId="urn:microsoft.com/office/officeart/2018/2/layout/IconVerticalSolidList"/>
    <dgm:cxn modelId="{D4BC4C04-ABBC-4062-A805-7F72B33060EB}" type="presParOf" srcId="{D1DDE9B0-7C33-4E8C-B0FD-20249F3793A8}" destId="{B5C72AA8-8EC4-4610-BC31-6626514FC05D}" srcOrd="1" destOrd="0" presId="urn:microsoft.com/office/officeart/2018/2/layout/IconVerticalSolidList"/>
    <dgm:cxn modelId="{7F12DEE7-0603-46DC-A129-5FDC3BDCA6D1}" type="presParOf" srcId="{D1DDE9B0-7C33-4E8C-B0FD-20249F3793A8}" destId="{812B45F5-31B8-4515-AE28-43AC0E55ED09}" srcOrd="2" destOrd="0" presId="urn:microsoft.com/office/officeart/2018/2/layout/IconVerticalSolidList"/>
    <dgm:cxn modelId="{A96BE93C-CA98-4396-96B0-F1051519AAB5}" type="presParOf" srcId="{D1DDE9B0-7C33-4E8C-B0FD-20249F3793A8}" destId="{EAB66C25-6CC2-42E7-BA4A-5C3A20359932}" srcOrd="3" destOrd="0" presId="urn:microsoft.com/office/officeart/2018/2/layout/IconVerticalSolidList"/>
    <dgm:cxn modelId="{CA4D37E5-0AFF-4A97-BFB1-86E07FC9C1AE}" type="presParOf" srcId="{46C11F95-2833-4BFD-B2CE-DB251A148BE8}" destId="{75B5BE3F-A48E-42B8-85D9-8037F1386235}" srcOrd="1" destOrd="0" presId="urn:microsoft.com/office/officeart/2018/2/layout/IconVerticalSolidList"/>
    <dgm:cxn modelId="{29D092C6-75DD-4345-A78D-27ABCC68773C}" type="presParOf" srcId="{46C11F95-2833-4BFD-B2CE-DB251A148BE8}" destId="{815D1C7C-5873-4BC2-9BF2-8D7F2B474BBB}" srcOrd="2" destOrd="0" presId="urn:microsoft.com/office/officeart/2018/2/layout/IconVerticalSolidList"/>
    <dgm:cxn modelId="{D72DC943-2DEF-4125-85C1-729984DB765B}" type="presParOf" srcId="{815D1C7C-5873-4BC2-9BF2-8D7F2B474BBB}" destId="{DB318F27-2FCF-47A4-83A3-55B0AEC2C02B}" srcOrd="0" destOrd="0" presId="urn:microsoft.com/office/officeart/2018/2/layout/IconVerticalSolidList"/>
    <dgm:cxn modelId="{D114563D-A763-414B-917B-0DA063213A99}" type="presParOf" srcId="{815D1C7C-5873-4BC2-9BF2-8D7F2B474BBB}" destId="{0AE27C09-44A4-40B2-8419-DF439732D181}" srcOrd="1" destOrd="0" presId="urn:microsoft.com/office/officeart/2018/2/layout/IconVerticalSolidList"/>
    <dgm:cxn modelId="{A274F8C7-FCAE-410D-97D4-E363B52EF363}" type="presParOf" srcId="{815D1C7C-5873-4BC2-9BF2-8D7F2B474BBB}" destId="{D6FBED12-45D5-466C-8E0A-307FB20DE8DB}" srcOrd="2" destOrd="0" presId="urn:microsoft.com/office/officeart/2018/2/layout/IconVerticalSolidList"/>
    <dgm:cxn modelId="{A62751B4-08F8-49CD-9F82-5CA92EE6A3CB}" type="presParOf" srcId="{815D1C7C-5873-4BC2-9BF2-8D7F2B474BBB}" destId="{3795DD37-29D6-459C-BA5C-8DF1607A2A30}" srcOrd="3" destOrd="0" presId="urn:microsoft.com/office/officeart/2018/2/layout/IconVerticalSolidList"/>
    <dgm:cxn modelId="{BE12E4D8-5225-4615-8852-8BCD947C45A0}" type="presParOf" srcId="{46C11F95-2833-4BFD-B2CE-DB251A148BE8}" destId="{0CCA1715-1DB2-4D38-BEE5-7ED5F1B9B23A}" srcOrd="3" destOrd="0" presId="urn:microsoft.com/office/officeart/2018/2/layout/IconVerticalSolidList"/>
    <dgm:cxn modelId="{7C530721-264A-4B24-9FC3-D3D3BB7C9E34}" type="presParOf" srcId="{46C11F95-2833-4BFD-B2CE-DB251A148BE8}" destId="{03AB46F8-B452-4F1D-A117-5A6C5C858038}" srcOrd="4" destOrd="0" presId="urn:microsoft.com/office/officeart/2018/2/layout/IconVerticalSolidList"/>
    <dgm:cxn modelId="{665A08B6-8329-4062-A2CC-30DC13FE9C7E}" type="presParOf" srcId="{03AB46F8-B452-4F1D-A117-5A6C5C858038}" destId="{AF2D6117-EC2C-4FE3-954C-C0915146CD98}" srcOrd="0" destOrd="0" presId="urn:microsoft.com/office/officeart/2018/2/layout/IconVerticalSolidList"/>
    <dgm:cxn modelId="{E3887520-C169-4287-A012-1DFC349D3994}" type="presParOf" srcId="{03AB46F8-B452-4F1D-A117-5A6C5C858038}" destId="{7A8D8CBE-B518-4D2E-9474-2D449D57F9E9}" srcOrd="1" destOrd="0" presId="urn:microsoft.com/office/officeart/2018/2/layout/IconVerticalSolidList"/>
    <dgm:cxn modelId="{A6A1C6A1-4B9E-4A82-BCDF-D6A7841A9C6F}" type="presParOf" srcId="{03AB46F8-B452-4F1D-A117-5A6C5C858038}" destId="{78B4639C-0215-4B96-B484-C3C12959AE54}" srcOrd="2" destOrd="0" presId="urn:microsoft.com/office/officeart/2018/2/layout/IconVerticalSolidList"/>
    <dgm:cxn modelId="{D43E2A67-EB3F-4CB4-961F-70FA0B00ECE0}" type="presParOf" srcId="{03AB46F8-B452-4F1D-A117-5A6C5C858038}" destId="{BEE17C8B-CEB6-4735-89E2-FE92CE01186C}" srcOrd="3" destOrd="0" presId="urn:microsoft.com/office/officeart/2018/2/layout/IconVerticalSolidList"/>
    <dgm:cxn modelId="{225F0073-A9FD-47E1-A477-8B0BD7999703}" type="presParOf" srcId="{46C11F95-2833-4BFD-B2CE-DB251A148BE8}" destId="{D6358463-8399-48D3-A39D-13F0FD2BA14C}" srcOrd="5" destOrd="0" presId="urn:microsoft.com/office/officeart/2018/2/layout/IconVerticalSolidList"/>
    <dgm:cxn modelId="{099CCDF1-5F84-4284-935D-02CA84EF17F4}" type="presParOf" srcId="{46C11F95-2833-4BFD-B2CE-DB251A148BE8}" destId="{E5776CA8-2BB6-4BF1-B069-99D6DA1947C1}" srcOrd="6" destOrd="0" presId="urn:microsoft.com/office/officeart/2018/2/layout/IconVerticalSolidList"/>
    <dgm:cxn modelId="{C39CE052-B99C-4E59-985E-EF191D69A2DE}" type="presParOf" srcId="{E5776CA8-2BB6-4BF1-B069-99D6DA1947C1}" destId="{E4E852AE-C987-4C7B-A0C9-028159975519}" srcOrd="0" destOrd="0" presId="urn:microsoft.com/office/officeart/2018/2/layout/IconVerticalSolidList"/>
    <dgm:cxn modelId="{04153313-4CAF-40AF-807A-57D3D2FAA75B}" type="presParOf" srcId="{E5776CA8-2BB6-4BF1-B069-99D6DA1947C1}" destId="{89CA6DF5-8AF5-48A7-A607-6C21190B6A54}" srcOrd="1" destOrd="0" presId="urn:microsoft.com/office/officeart/2018/2/layout/IconVerticalSolidList"/>
    <dgm:cxn modelId="{E3599E9A-5B29-4F13-817C-F06479D3F7F8}" type="presParOf" srcId="{E5776CA8-2BB6-4BF1-B069-99D6DA1947C1}" destId="{718CE08D-671B-4AB7-829C-153EAF7819CF}" srcOrd="2" destOrd="0" presId="urn:microsoft.com/office/officeart/2018/2/layout/IconVerticalSolidList"/>
    <dgm:cxn modelId="{84D42889-98BD-4117-9DC5-9A348F5841A9}" type="presParOf" srcId="{E5776CA8-2BB6-4BF1-B069-99D6DA1947C1}" destId="{ED5C9886-C55B-40D8-9337-6F597F963618}" srcOrd="3" destOrd="0" presId="urn:microsoft.com/office/officeart/2018/2/layout/IconVerticalSolidList"/>
    <dgm:cxn modelId="{B47DF446-CE26-4006-9EE1-95F47BDDD44A}" type="presParOf" srcId="{46C11F95-2833-4BFD-B2CE-DB251A148BE8}" destId="{B5D45223-CEE0-46F2-A29C-978FD6579462}" srcOrd="7" destOrd="0" presId="urn:microsoft.com/office/officeart/2018/2/layout/IconVerticalSolidList"/>
    <dgm:cxn modelId="{1E79F878-FEBB-4048-A11D-FB3063608905}" type="presParOf" srcId="{46C11F95-2833-4BFD-B2CE-DB251A148BE8}" destId="{138E9ACA-D4DA-4831-94A1-374E4E6173BA}" srcOrd="8" destOrd="0" presId="urn:microsoft.com/office/officeart/2018/2/layout/IconVerticalSolidList"/>
    <dgm:cxn modelId="{A3EFC6DA-B439-4526-A5A4-7269622DC987}" type="presParOf" srcId="{138E9ACA-D4DA-4831-94A1-374E4E6173BA}" destId="{2C7C9D1F-14FB-43D3-9CF5-DC61A6A2DB8B}" srcOrd="0" destOrd="0" presId="urn:microsoft.com/office/officeart/2018/2/layout/IconVerticalSolidList"/>
    <dgm:cxn modelId="{1DE37551-9F51-4ED5-AAD7-9FF7C2AF125F}" type="presParOf" srcId="{138E9ACA-D4DA-4831-94A1-374E4E6173BA}" destId="{0B1C231B-971C-49C7-9385-608D184BF4BB}" srcOrd="1" destOrd="0" presId="urn:microsoft.com/office/officeart/2018/2/layout/IconVerticalSolidList"/>
    <dgm:cxn modelId="{7C0EB246-A7EC-4027-A195-F86AEAB914F3}" type="presParOf" srcId="{138E9ACA-D4DA-4831-94A1-374E4E6173BA}" destId="{2A565D4F-6727-4D0B-95BE-A08A35F73678}" srcOrd="2" destOrd="0" presId="urn:microsoft.com/office/officeart/2018/2/layout/IconVerticalSolidList"/>
    <dgm:cxn modelId="{12742F8A-0BA2-4CD9-8A69-CCB43698FA02}" type="presParOf" srcId="{138E9ACA-D4DA-4831-94A1-374E4E6173BA}" destId="{D0A0F052-E233-4196-988D-A544F2D60F3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33B10A-A47A-431B-B5D7-F15F57761A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17E102D-2F9C-46B0-AC60-7F0D78683304}">
      <dgm:prSet/>
      <dgm:spPr/>
      <dgm:t>
        <a:bodyPr/>
        <a:lstStyle/>
        <a:p>
          <a:r>
            <a:rPr lang="en-US"/>
            <a:t>• Indian studies use CPCB, IMD, and Kaggle datasets.</a:t>
          </a:r>
        </a:p>
      </dgm:t>
    </dgm:pt>
    <dgm:pt modelId="{DFF4B49C-6930-4DE8-A373-F3A0BD36C593}" type="parTrans" cxnId="{81C582AB-FB5F-4416-8064-DF5BF786BB60}">
      <dgm:prSet/>
      <dgm:spPr/>
      <dgm:t>
        <a:bodyPr/>
        <a:lstStyle/>
        <a:p>
          <a:endParaRPr lang="en-US"/>
        </a:p>
      </dgm:t>
    </dgm:pt>
    <dgm:pt modelId="{01B294EF-985B-47BC-8CB1-6AF2CD7BE3F9}" type="sibTrans" cxnId="{81C582AB-FB5F-4416-8064-DF5BF786BB60}">
      <dgm:prSet/>
      <dgm:spPr/>
      <dgm:t>
        <a:bodyPr/>
        <a:lstStyle/>
        <a:p>
          <a:endParaRPr lang="en-US"/>
        </a:p>
      </dgm:t>
    </dgm:pt>
    <dgm:pt modelId="{23C4C98E-7655-4640-A069-407D85FC6F48}">
      <dgm:prSet/>
      <dgm:spPr/>
      <dgm:t>
        <a:bodyPr/>
        <a:lstStyle/>
        <a:p>
          <a:r>
            <a:rPr lang="en-US"/>
            <a:t>• Key meteorological features: Temperature, Humidity, Wind speed.</a:t>
          </a:r>
        </a:p>
      </dgm:t>
    </dgm:pt>
    <dgm:pt modelId="{2E00B236-91AF-4B56-ABC0-0554FC757ADE}" type="parTrans" cxnId="{D472F8EB-3388-4EFB-931A-9130B37C91A4}">
      <dgm:prSet/>
      <dgm:spPr/>
      <dgm:t>
        <a:bodyPr/>
        <a:lstStyle/>
        <a:p>
          <a:endParaRPr lang="en-US"/>
        </a:p>
      </dgm:t>
    </dgm:pt>
    <dgm:pt modelId="{194E0912-FDCE-415C-9512-912F9AC4EB71}" type="sibTrans" cxnId="{D472F8EB-3388-4EFB-931A-9130B37C91A4}">
      <dgm:prSet/>
      <dgm:spPr/>
      <dgm:t>
        <a:bodyPr/>
        <a:lstStyle/>
        <a:p>
          <a:endParaRPr lang="en-US"/>
        </a:p>
      </dgm:t>
    </dgm:pt>
    <dgm:pt modelId="{487804D8-6D08-4CF8-AEB8-EF5381AB4092}">
      <dgm:prSet/>
      <dgm:spPr/>
      <dgm:t>
        <a:bodyPr/>
        <a:lstStyle/>
        <a:p>
          <a:r>
            <a:rPr lang="en-US"/>
            <a:t>• PyCaret adopted for AutoML, Streamlit for dashboarding.</a:t>
          </a:r>
        </a:p>
      </dgm:t>
    </dgm:pt>
    <dgm:pt modelId="{059E49B5-3F75-410C-8D45-E9B3D2F2BAD5}" type="parTrans" cxnId="{A6085C1D-7125-40DD-92CB-CFFFE4817739}">
      <dgm:prSet/>
      <dgm:spPr/>
      <dgm:t>
        <a:bodyPr/>
        <a:lstStyle/>
        <a:p>
          <a:endParaRPr lang="en-US"/>
        </a:p>
      </dgm:t>
    </dgm:pt>
    <dgm:pt modelId="{1686C355-0C7A-418C-8525-E54EA9D98B39}" type="sibTrans" cxnId="{A6085C1D-7125-40DD-92CB-CFFFE4817739}">
      <dgm:prSet/>
      <dgm:spPr/>
      <dgm:t>
        <a:bodyPr/>
        <a:lstStyle/>
        <a:p>
          <a:endParaRPr lang="en-US"/>
        </a:p>
      </dgm:t>
    </dgm:pt>
    <dgm:pt modelId="{ED2AA9EB-C624-4A03-8384-F8D65E46CB06}">
      <dgm:prSet/>
      <dgm:spPr/>
      <dgm:t>
        <a:bodyPr/>
        <a:lstStyle/>
        <a:p>
          <a:r>
            <a:rPr lang="en-US"/>
            <a:t>• This project integrates preprocessing, correlation, modeling, and deployment.</a:t>
          </a:r>
        </a:p>
      </dgm:t>
    </dgm:pt>
    <dgm:pt modelId="{015956D1-38ED-48CC-8946-3B04BF6898BD}" type="parTrans" cxnId="{78C35807-A281-436F-A9E8-5CC3B75F7680}">
      <dgm:prSet/>
      <dgm:spPr/>
      <dgm:t>
        <a:bodyPr/>
        <a:lstStyle/>
        <a:p>
          <a:endParaRPr lang="en-US"/>
        </a:p>
      </dgm:t>
    </dgm:pt>
    <dgm:pt modelId="{77BC5494-8D0A-4A5B-AF11-6EBF17E763B6}" type="sibTrans" cxnId="{78C35807-A281-436F-A9E8-5CC3B75F7680}">
      <dgm:prSet/>
      <dgm:spPr/>
      <dgm:t>
        <a:bodyPr/>
        <a:lstStyle/>
        <a:p>
          <a:endParaRPr lang="en-US"/>
        </a:p>
      </dgm:t>
    </dgm:pt>
    <dgm:pt modelId="{D7458047-D3EF-4483-AA18-B5A737450AEF}">
      <dgm:prSet/>
      <dgm:spPr/>
      <dgm:t>
        <a:bodyPr/>
        <a:lstStyle/>
        <a:p>
          <a:r>
            <a:rPr lang="en-US"/>
            <a:t>• Builds upon successful ML and data science pipelines from literature.</a:t>
          </a:r>
        </a:p>
      </dgm:t>
    </dgm:pt>
    <dgm:pt modelId="{7BC80D24-BC29-4337-8CBD-68795C8C0410}" type="parTrans" cxnId="{6BC5BD29-83E9-4CB5-B528-88ECEA20BD8A}">
      <dgm:prSet/>
      <dgm:spPr/>
      <dgm:t>
        <a:bodyPr/>
        <a:lstStyle/>
        <a:p>
          <a:endParaRPr lang="en-US"/>
        </a:p>
      </dgm:t>
    </dgm:pt>
    <dgm:pt modelId="{0A20046D-33BA-4EB4-8228-7CC64E3D6E05}" type="sibTrans" cxnId="{6BC5BD29-83E9-4CB5-B528-88ECEA20BD8A}">
      <dgm:prSet/>
      <dgm:spPr/>
      <dgm:t>
        <a:bodyPr/>
        <a:lstStyle/>
        <a:p>
          <a:endParaRPr lang="en-US"/>
        </a:p>
      </dgm:t>
    </dgm:pt>
    <dgm:pt modelId="{EF0D4DD1-8966-4328-85AF-73879873DD20}" type="pres">
      <dgm:prSet presAssocID="{C533B10A-A47A-431B-B5D7-F15F57761A3C}" presName="root" presStyleCnt="0">
        <dgm:presLayoutVars>
          <dgm:dir/>
          <dgm:resizeHandles val="exact"/>
        </dgm:presLayoutVars>
      </dgm:prSet>
      <dgm:spPr/>
    </dgm:pt>
    <dgm:pt modelId="{C5F3EE34-E0AE-4098-9A4E-D56E888CD0AC}" type="pres">
      <dgm:prSet presAssocID="{E17E102D-2F9C-46B0-AC60-7F0D78683304}" presName="compNode" presStyleCnt="0"/>
      <dgm:spPr/>
    </dgm:pt>
    <dgm:pt modelId="{0172A7FF-E7AF-4FFC-9455-AB300A03AD71}" type="pres">
      <dgm:prSet presAssocID="{E17E102D-2F9C-46B0-AC60-7F0D78683304}" presName="bgRect" presStyleLbl="bgShp" presStyleIdx="0" presStyleCnt="5"/>
      <dgm:spPr/>
    </dgm:pt>
    <dgm:pt modelId="{1A898BFD-6C8D-43C9-93D7-1D3497C991B7}" type="pres">
      <dgm:prSet presAssocID="{E17E102D-2F9C-46B0-AC60-7F0D7868330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39A3FB9-865E-47A5-A544-FE37B45DB3C0}" type="pres">
      <dgm:prSet presAssocID="{E17E102D-2F9C-46B0-AC60-7F0D78683304}" presName="spaceRect" presStyleCnt="0"/>
      <dgm:spPr/>
    </dgm:pt>
    <dgm:pt modelId="{5CBF0D7D-4343-429A-9137-B127383A3EAE}" type="pres">
      <dgm:prSet presAssocID="{E17E102D-2F9C-46B0-AC60-7F0D78683304}" presName="parTx" presStyleLbl="revTx" presStyleIdx="0" presStyleCnt="5">
        <dgm:presLayoutVars>
          <dgm:chMax val="0"/>
          <dgm:chPref val="0"/>
        </dgm:presLayoutVars>
      </dgm:prSet>
      <dgm:spPr/>
    </dgm:pt>
    <dgm:pt modelId="{6450841A-7796-4694-8B79-F78A94B7114F}" type="pres">
      <dgm:prSet presAssocID="{01B294EF-985B-47BC-8CB1-6AF2CD7BE3F9}" presName="sibTrans" presStyleCnt="0"/>
      <dgm:spPr/>
    </dgm:pt>
    <dgm:pt modelId="{9BF71F20-966D-4221-8D07-F49E72ED2D5A}" type="pres">
      <dgm:prSet presAssocID="{23C4C98E-7655-4640-A069-407D85FC6F48}" presName="compNode" presStyleCnt="0"/>
      <dgm:spPr/>
    </dgm:pt>
    <dgm:pt modelId="{C01AF001-3C82-477A-B91E-7D811E0F5138}" type="pres">
      <dgm:prSet presAssocID="{23C4C98E-7655-4640-A069-407D85FC6F48}" presName="bgRect" presStyleLbl="bgShp" presStyleIdx="1" presStyleCnt="5"/>
      <dgm:spPr/>
    </dgm:pt>
    <dgm:pt modelId="{B306CF50-D577-47AF-B248-F4752D4F5A25}" type="pres">
      <dgm:prSet presAssocID="{23C4C98E-7655-4640-A069-407D85FC6F4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0FAAA14B-9675-4A93-8802-20E30C1E8B41}" type="pres">
      <dgm:prSet presAssocID="{23C4C98E-7655-4640-A069-407D85FC6F48}" presName="spaceRect" presStyleCnt="0"/>
      <dgm:spPr/>
    </dgm:pt>
    <dgm:pt modelId="{859F5B23-DE99-428F-AE48-5227C3558438}" type="pres">
      <dgm:prSet presAssocID="{23C4C98E-7655-4640-A069-407D85FC6F48}" presName="parTx" presStyleLbl="revTx" presStyleIdx="1" presStyleCnt="5">
        <dgm:presLayoutVars>
          <dgm:chMax val="0"/>
          <dgm:chPref val="0"/>
        </dgm:presLayoutVars>
      </dgm:prSet>
      <dgm:spPr/>
    </dgm:pt>
    <dgm:pt modelId="{FCBE3721-4F73-4B0C-9A80-E7F0AD1F4D89}" type="pres">
      <dgm:prSet presAssocID="{194E0912-FDCE-415C-9512-912F9AC4EB71}" presName="sibTrans" presStyleCnt="0"/>
      <dgm:spPr/>
    </dgm:pt>
    <dgm:pt modelId="{C9D47418-857E-49E7-B757-4DC7ADD905B2}" type="pres">
      <dgm:prSet presAssocID="{487804D8-6D08-4CF8-AEB8-EF5381AB4092}" presName="compNode" presStyleCnt="0"/>
      <dgm:spPr/>
    </dgm:pt>
    <dgm:pt modelId="{7B75CB0F-78A9-47A6-89AB-25F359BAE4B1}" type="pres">
      <dgm:prSet presAssocID="{487804D8-6D08-4CF8-AEB8-EF5381AB4092}" presName="bgRect" presStyleLbl="bgShp" presStyleIdx="2" presStyleCnt="5"/>
      <dgm:spPr/>
    </dgm:pt>
    <dgm:pt modelId="{925636C0-9AD5-4FB2-8738-5F51EE668EDA}" type="pres">
      <dgm:prSet presAssocID="{487804D8-6D08-4CF8-AEB8-EF5381AB409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0989BD5A-E7BF-42BC-B2C9-CF5889110025}" type="pres">
      <dgm:prSet presAssocID="{487804D8-6D08-4CF8-AEB8-EF5381AB4092}" presName="spaceRect" presStyleCnt="0"/>
      <dgm:spPr/>
    </dgm:pt>
    <dgm:pt modelId="{ACC58C75-42C0-44D7-9FE8-D130B1545507}" type="pres">
      <dgm:prSet presAssocID="{487804D8-6D08-4CF8-AEB8-EF5381AB4092}" presName="parTx" presStyleLbl="revTx" presStyleIdx="2" presStyleCnt="5">
        <dgm:presLayoutVars>
          <dgm:chMax val="0"/>
          <dgm:chPref val="0"/>
        </dgm:presLayoutVars>
      </dgm:prSet>
      <dgm:spPr/>
    </dgm:pt>
    <dgm:pt modelId="{FF2A9CFB-C39E-441B-83D4-1DF83C219A03}" type="pres">
      <dgm:prSet presAssocID="{1686C355-0C7A-418C-8525-E54EA9D98B39}" presName="sibTrans" presStyleCnt="0"/>
      <dgm:spPr/>
    </dgm:pt>
    <dgm:pt modelId="{CDD67115-5573-43C2-8E1C-A05B0A4CC256}" type="pres">
      <dgm:prSet presAssocID="{ED2AA9EB-C624-4A03-8384-F8D65E46CB06}" presName="compNode" presStyleCnt="0"/>
      <dgm:spPr/>
    </dgm:pt>
    <dgm:pt modelId="{05624E2E-0E1C-4B48-B64A-D5DD3110FC92}" type="pres">
      <dgm:prSet presAssocID="{ED2AA9EB-C624-4A03-8384-F8D65E46CB06}" presName="bgRect" presStyleLbl="bgShp" presStyleIdx="3" presStyleCnt="5"/>
      <dgm:spPr/>
    </dgm:pt>
    <dgm:pt modelId="{7F358B3C-AD24-47F7-B27A-7D8C59C82B3A}" type="pres">
      <dgm:prSet presAssocID="{ED2AA9EB-C624-4A03-8384-F8D65E46CB0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1F59D9F-169F-4B27-B7A6-E8DC55B1188E}" type="pres">
      <dgm:prSet presAssocID="{ED2AA9EB-C624-4A03-8384-F8D65E46CB06}" presName="spaceRect" presStyleCnt="0"/>
      <dgm:spPr/>
    </dgm:pt>
    <dgm:pt modelId="{2AADE4BD-6527-4DD0-80E1-6209E64EB45A}" type="pres">
      <dgm:prSet presAssocID="{ED2AA9EB-C624-4A03-8384-F8D65E46CB06}" presName="parTx" presStyleLbl="revTx" presStyleIdx="3" presStyleCnt="5">
        <dgm:presLayoutVars>
          <dgm:chMax val="0"/>
          <dgm:chPref val="0"/>
        </dgm:presLayoutVars>
      </dgm:prSet>
      <dgm:spPr/>
    </dgm:pt>
    <dgm:pt modelId="{DE6461E1-25AF-495D-9708-F630FE7DCDB8}" type="pres">
      <dgm:prSet presAssocID="{77BC5494-8D0A-4A5B-AF11-6EBF17E763B6}" presName="sibTrans" presStyleCnt="0"/>
      <dgm:spPr/>
    </dgm:pt>
    <dgm:pt modelId="{90D93EEA-1811-4142-9E1F-AF2B6E3576A4}" type="pres">
      <dgm:prSet presAssocID="{D7458047-D3EF-4483-AA18-B5A737450AEF}" presName="compNode" presStyleCnt="0"/>
      <dgm:spPr/>
    </dgm:pt>
    <dgm:pt modelId="{BC61482C-33E6-493D-8F40-BED03BEA360D}" type="pres">
      <dgm:prSet presAssocID="{D7458047-D3EF-4483-AA18-B5A737450AEF}" presName="bgRect" presStyleLbl="bgShp" presStyleIdx="4" presStyleCnt="5"/>
      <dgm:spPr/>
    </dgm:pt>
    <dgm:pt modelId="{45D86649-050D-48C3-9DBD-9543328292E7}" type="pres">
      <dgm:prSet presAssocID="{D7458047-D3EF-4483-AA18-B5A737450AE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24C6002-A94D-4D97-AFE7-BCF795079460}" type="pres">
      <dgm:prSet presAssocID="{D7458047-D3EF-4483-AA18-B5A737450AEF}" presName="spaceRect" presStyleCnt="0"/>
      <dgm:spPr/>
    </dgm:pt>
    <dgm:pt modelId="{E7252F69-F475-4672-95EC-9830EFE10AAC}" type="pres">
      <dgm:prSet presAssocID="{D7458047-D3EF-4483-AA18-B5A737450AE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78C35807-A281-436F-A9E8-5CC3B75F7680}" srcId="{C533B10A-A47A-431B-B5D7-F15F57761A3C}" destId="{ED2AA9EB-C624-4A03-8384-F8D65E46CB06}" srcOrd="3" destOrd="0" parTransId="{015956D1-38ED-48CC-8946-3B04BF6898BD}" sibTransId="{77BC5494-8D0A-4A5B-AF11-6EBF17E763B6}"/>
    <dgm:cxn modelId="{2D3E0E1D-227D-4E59-BC5A-5467A6642E14}" type="presOf" srcId="{D7458047-D3EF-4483-AA18-B5A737450AEF}" destId="{E7252F69-F475-4672-95EC-9830EFE10AAC}" srcOrd="0" destOrd="0" presId="urn:microsoft.com/office/officeart/2018/2/layout/IconVerticalSolidList"/>
    <dgm:cxn modelId="{A6085C1D-7125-40DD-92CB-CFFFE4817739}" srcId="{C533B10A-A47A-431B-B5D7-F15F57761A3C}" destId="{487804D8-6D08-4CF8-AEB8-EF5381AB4092}" srcOrd="2" destOrd="0" parTransId="{059E49B5-3F75-410C-8D45-E9B3D2F2BAD5}" sibTransId="{1686C355-0C7A-418C-8525-E54EA9D98B39}"/>
    <dgm:cxn modelId="{6BC5BD29-83E9-4CB5-B528-88ECEA20BD8A}" srcId="{C533B10A-A47A-431B-B5D7-F15F57761A3C}" destId="{D7458047-D3EF-4483-AA18-B5A737450AEF}" srcOrd="4" destOrd="0" parTransId="{7BC80D24-BC29-4337-8CBD-68795C8C0410}" sibTransId="{0A20046D-33BA-4EB4-8228-7CC64E3D6E05}"/>
    <dgm:cxn modelId="{6347E763-BFE0-4E76-AED1-3AB85F634FEF}" type="presOf" srcId="{E17E102D-2F9C-46B0-AC60-7F0D78683304}" destId="{5CBF0D7D-4343-429A-9137-B127383A3EAE}" srcOrd="0" destOrd="0" presId="urn:microsoft.com/office/officeart/2018/2/layout/IconVerticalSolidList"/>
    <dgm:cxn modelId="{F316CE56-85A1-4815-A32B-B8441EB12152}" type="presOf" srcId="{ED2AA9EB-C624-4A03-8384-F8D65E46CB06}" destId="{2AADE4BD-6527-4DD0-80E1-6209E64EB45A}" srcOrd="0" destOrd="0" presId="urn:microsoft.com/office/officeart/2018/2/layout/IconVerticalSolidList"/>
    <dgm:cxn modelId="{57B2A59B-8B22-413A-B7C3-51FF442C30A5}" type="presOf" srcId="{487804D8-6D08-4CF8-AEB8-EF5381AB4092}" destId="{ACC58C75-42C0-44D7-9FE8-D130B1545507}" srcOrd="0" destOrd="0" presId="urn:microsoft.com/office/officeart/2018/2/layout/IconVerticalSolidList"/>
    <dgm:cxn modelId="{81C582AB-FB5F-4416-8064-DF5BF786BB60}" srcId="{C533B10A-A47A-431B-B5D7-F15F57761A3C}" destId="{E17E102D-2F9C-46B0-AC60-7F0D78683304}" srcOrd="0" destOrd="0" parTransId="{DFF4B49C-6930-4DE8-A373-F3A0BD36C593}" sibTransId="{01B294EF-985B-47BC-8CB1-6AF2CD7BE3F9}"/>
    <dgm:cxn modelId="{D2B3F4B4-547E-4F65-88FF-0583E09FE5F4}" type="presOf" srcId="{C533B10A-A47A-431B-B5D7-F15F57761A3C}" destId="{EF0D4DD1-8966-4328-85AF-73879873DD20}" srcOrd="0" destOrd="0" presId="urn:microsoft.com/office/officeart/2018/2/layout/IconVerticalSolidList"/>
    <dgm:cxn modelId="{9A962ABD-2465-449C-AC8D-B3AE46D650A7}" type="presOf" srcId="{23C4C98E-7655-4640-A069-407D85FC6F48}" destId="{859F5B23-DE99-428F-AE48-5227C3558438}" srcOrd="0" destOrd="0" presId="urn:microsoft.com/office/officeart/2018/2/layout/IconVerticalSolidList"/>
    <dgm:cxn modelId="{D472F8EB-3388-4EFB-931A-9130B37C91A4}" srcId="{C533B10A-A47A-431B-B5D7-F15F57761A3C}" destId="{23C4C98E-7655-4640-A069-407D85FC6F48}" srcOrd="1" destOrd="0" parTransId="{2E00B236-91AF-4B56-ABC0-0554FC757ADE}" sibTransId="{194E0912-FDCE-415C-9512-912F9AC4EB71}"/>
    <dgm:cxn modelId="{68E23F6A-10F1-4474-A1BD-E4B263076FEE}" type="presParOf" srcId="{EF0D4DD1-8966-4328-85AF-73879873DD20}" destId="{C5F3EE34-E0AE-4098-9A4E-D56E888CD0AC}" srcOrd="0" destOrd="0" presId="urn:microsoft.com/office/officeart/2018/2/layout/IconVerticalSolidList"/>
    <dgm:cxn modelId="{1849B6F3-6AF8-42AE-8814-24E8A22866B5}" type="presParOf" srcId="{C5F3EE34-E0AE-4098-9A4E-D56E888CD0AC}" destId="{0172A7FF-E7AF-4FFC-9455-AB300A03AD71}" srcOrd="0" destOrd="0" presId="urn:microsoft.com/office/officeart/2018/2/layout/IconVerticalSolidList"/>
    <dgm:cxn modelId="{92FD9103-585C-4352-A012-ECF86FA97233}" type="presParOf" srcId="{C5F3EE34-E0AE-4098-9A4E-D56E888CD0AC}" destId="{1A898BFD-6C8D-43C9-93D7-1D3497C991B7}" srcOrd="1" destOrd="0" presId="urn:microsoft.com/office/officeart/2018/2/layout/IconVerticalSolidList"/>
    <dgm:cxn modelId="{AD806ED0-195B-4706-AC44-F0ADD108BD8C}" type="presParOf" srcId="{C5F3EE34-E0AE-4098-9A4E-D56E888CD0AC}" destId="{539A3FB9-865E-47A5-A544-FE37B45DB3C0}" srcOrd="2" destOrd="0" presId="urn:microsoft.com/office/officeart/2018/2/layout/IconVerticalSolidList"/>
    <dgm:cxn modelId="{BADE76D2-AA90-449D-BAD3-5EA46AE43B71}" type="presParOf" srcId="{C5F3EE34-E0AE-4098-9A4E-D56E888CD0AC}" destId="{5CBF0D7D-4343-429A-9137-B127383A3EAE}" srcOrd="3" destOrd="0" presId="urn:microsoft.com/office/officeart/2018/2/layout/IconVerticalSolidList"/>
    <dgm:cxn modelId="{6E94FBFF-99A4-4B43-AD94-52321E017702}" type="presParOf" srcId="{EF0D4DD1-8966-4328-85AF-73879873DD20}" destId="{6450841A-7796-4694-8B79-F78A94B7114F}" srcOrd="1" destOrd="0" presId="urn:microsoft.com/office/officeart/2018/2/layout/IconVerticalSolidList"/>
    <dgm:cxn modelId="{83190AFB-4D7A-4A00-9543-3CD89DA2BF2B}" type="presParOf" srcId="{EF0D4DD1-8966-4328-85AF-73879873DD20}" destId="{9BF71F20-966D-4221-8D07-F49E72ED2D5A}" srcOrd="2" destOrd="0" presId="urn:microsoft.com/office/officeart/2018/2/layout/IconVerticalSolidList"/>
    <dgm:cxn modelId="{9F72F01B-40EC-4A49-9BBF-050C6B6D3E9E}" type="presParOf" srcId="{9BF71F20-966D-4221-8D07-F49E72ED2D5A}" destId="{C01AF001-3C82-477A-B91E-7D811E0F5138}" srcOrd="0" destOrd="0" presId="urn:microsoft.com/office/officeart/2018/2/layout/IconVerticalSolidList"/>
    <dgm:cxn modelId="{BBB8B668-40F6-478B-BD68-409663EA8B35}" type="presParOf" srcId="{9BF71F20-966D-4221-8D07-F49E72ED2D5A}" destId="{B306CF50-D577-47AF-B248-F4752D4F5A25}" srcOrd="1" destOrd="0" presId="urn:microsoft.com/office/officeart/2018/2/layout/IconVerticalSolidList"/>
    <dgm:cxn modelId="{800589C4-8DE2-4CC8-AF04-20C4CB0E3FB2}" type="presParOf" srcId="{9BF71F20-966D-4221-8D07-F49E72ED2D5A}" destId="{0FAAA14B-9675-4A93-8802-20E30C1E8B41}" srcOrd="2" destOrd="0" presId="urn:microsoft.com/office/officeart/2018/2/layout/IconVerticalSolidList"/>
    <dgm:cxn modelId="{E52B69A7-9161-4AE3-A8FE-D0C7F05B41E5}" type="presParOf" srcId="{9BF71F20-966D-4221-8D07-F49E72ED2D5A}" destId="{859F5B23-DE99-428F-AE48-5227C3558438}" srcOrd="3" destOrd="0" presId="urn:microsoft.com/office/officeart/2018/2/layout/IconVerticalSolidList"/>
    <dgm:cxn modelId="{5BA5115E-2E7E-4905-A3E3-BE24043F385D}" type="presParOf" srcId="{EF0D4DD1-8966-4328-85AF-73879873DD20}" destId="{FCBE3721-4F73-4B0C-9A80-E7F0AD1F4D89}" srcOrd="3" destOrd="0" presId="urn:microsoft.com/office/officeart/2018/2/layout/IconVerticalSolidList"/>
    <dgm:cxn modelId="{09B414AC-9009-4047-BED6-E9310A1E5D17}" type="presParOf" srcId="{EF0D4DD1-8966-4328-85AF-73879873DD20}" destId="{C9D47418-857E-49E7-B757-4DC7ADD905B2}" srcOrd="4" destOrd="0" presId="urn:microsoft.com/office/officeart/2018/2/layout/IconVerticalSolidList"/>
    <dgm:cxn modelId="{FB76A607-55DC-471C-83E6-A32C680A65B7}" type="presParOf" srcId="{C9D47418-857E-49E7-B757-4DC7ADD905B2}" destId="{7B75CB0F-78A9-47A6-89AB-25F359BAE4B1}" srcOrd="0" destOrd="0" presId="urn:microsoft.com/office/officeart/2018/2/layout/IconVerticalSolidList"/>
    <dgm:cxn modelId="{29A122A3-151C-4DA5-B4E1-8FF3049E222F}" type="presParOf" srcId="{C9D47418-857E-49E7-B757-4DC7ADD905B2}" destId="{925636C0-9AD5-4FB2-8738-5F51EE668EDA}" srcOrd="1" destOrd="0" presId="urn:microsoft.com/office/officeart/2018/2/layout/IconVerticalSolidList"/>
    <dgm:cxn modelId="{E5EC4AD4-A0E6-47E1-A1CB-7B500D5B811F}" type="presParOf" srcId="{C9D47418-857E-49E7-B757-4DC7ADD905B2}" destId="{0989BD5A-E7BF-42BC-B2C9-CF5889110025}" srcOrd="2" destOrd="0" presId="urn:microsoft.com/office/officeart/2018/2/layout/IconVerticalSolidList"/>
    <dgm:cxn modelId="{643A4C30-755C-4AA0-892A-7A8543B835A4}" type="presParOf" srcId="{C9D47418-857E-49E7-B757-4DC7ADD905B2}" destId="{ACC58C75-42C0-44D7-9FE8-D130B1545507}" srcOrd="3" destOrd="0" presId="urn:microsoft.com/office/officeart/2018/2/layout/IconVerticalSolidList"/>
    <dgm:cxn modelId="{37B4940B-BA2C-4827-9944-65CC24342193}" type="presParOf" srcId="{EF0D4DD1-8966-4328-85AF-73879873DD20}" destId="{FF2A9CFB-C39E-441B-83D4-1DF83C219A03}" srcOrd="5" destOrd="0" presId="urn:microsoft.com/office/officeart/2018/2/layout/IconVerticalSolidList"/>
    <dgm:cxn modelId="{30EED591-EE0D-4A2C-8A41-AB03EA227886}" type="presParOf" srcId="{EF0D4DD1-8966-4328-85AF-73879873DD20}" destId="{CDD67115-5573-43C2-8E1C-A05B0A4CC256}" srcOrd="6" destOrd="0" presId="urn:microsoft.com/office/officeart/2018/2/layout/IconVerticalSolidList"/>
    <dgm:cxn modelId="{8526E1FD-D45C-4287-8F29-03D3607E9271}" type="presParOf" srcId="{CDD67115-5573-43C2-8E1C-A05B0A4CC256}" destId="{05624E2E-0E1C-4B48-B64A-D5DD3110FC92}" srcOrd="0" destOrd="0" presId="urn:microsoft.com/office/officeart/2018/2/layout/IconVerticalSolidList"/>
    <dgm:cxn modelId="{12BFCB3F-1E5E-49E0-B348-68183C41BE09}" type="presParOf" srcId="{CDD67115-5573-43C2-8E1C-A05B0A4CC256}" destId="{7F358B3C-AD24-47F7-B27A-7D8C59C82B3A}" srcOrd="1" destOrd="0" presId="urn:microsoft.com/office/officeart/2018/2/layout/IconVerticalSolidList"/>
    <dgm:cxn modelId="{5AE0409B-CAA0-4B98-8A7A-3FFF93B7A433}" type="presParOf" srcId="{CDD67115-5573-43C2-8E1C-A05B0A4CC256}" destId="{61F59D9F-169F-4B27-B7A6-E8DC55B1188E}" srcOrd="2" destOrd="0" presId="urn:microsoft.com/office/officeart/2018/2/layout/IconVerticalSolidList"/>
    <dgm:cxn modelId="{8D91050F-CBEF-4557-92FA-5A7FD5E616F4}" type="presParOf" srcId="{CDD67115-5573-43C2-8E1C-A05B0A4CC256}" destId="{2AADE4BD-6527-4DD0-80E1-6209E64EB45A}" srcOrd="3" destOrd="0" presId="urn:microsoft.com/office/officeart/2018/2/layout/IconVerticalSolidList"/>
    <dgm:cxn modelId="{3CABAF3F-4D82-4923-87FA-27B5FD620AA4}" type="presParOf" srcId="{EF0D4DD1-8966-4328-85AF-73879873DD20}" destId="{DE6461E1-25AF-495D-9708-F630FE7DCDB8}" srcOrd="7" destOrd="0" presId="urn:microsoft.com/office/officeart/2018/2/layout/IconVerticalSolidList"/>
    <dgm:cxn modelId="{C08557E7-1D6C-41C6-B8D8-B7A63C396D7D}" type="presParOf" srcId="{EF0D4DD1-8966-4328-85AF-73879873DD20}" destId="{90D93EEA-1811-4142-9E1F-AF2B6E3576A4}" srcOrd="8" destOrd="0" presId="urn:microsoft.com/office/officeart/2018/2/layout/IconVerticalSolidList"/>
    <dgm:cxn modelId="{0971C3CD-E3BE-4AE0-9FB7-F478057F1A01}" type="presParOf" srcId="{90D93EEA-1811-4142-9E1F-AF2B6E3576A4}" destId="{BC61482C-33E6-493D-8F40-BED03BEA360D}" srcOrd="0" destOrd="0" presId="urn:microsoft.com/office/officeart/2018/2/layout/IconVerticalSolidList"/>
    <dgm:cxn modelId="{A81B00EF-C291-42C5-9B18-EB74DA179976}" type="presParOf" srcId="{90D93EEA-1811-4142-9E1F-AF2B6E3576A4}" destId="{45D86649-050D-48C3-9DBD-9543328292E7}" srcOrd="1" destOrd="0" presId="urn:microsoft.com/office/officeart/2018/2/layout/IconVerticalSolidList"/>
    <dgm:cxn modelId="{D8CCE2AB-9E17-45F7-BB18-BB6F448DCA95}" type="presParOf" srcId="{90D93EEA-1811-4142-9E1F-AF2B6E3576A4}" destId="{424C6002-A94D-4D97-AFE7-BCF795079460}" srcOrd="2" destOrd="0" presId="urn:microsoft.com/office/officeart/2018/2/layout/IconVerticalSolidList"/>
    <dgm:cxn modelId="{479D138C-E4C5-4982-B73F-AE8CEBE73F9A}" type="presParOf" srcId="{90D93EEA-1811-4142-9E1F-AF2B6E3576A4}" destId="{E7252F69-F475-4672-95EC-9830EFE10A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2D7074-A9F4-4024-B81F-AD9DCE337BF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3B2F707-1434-4910-A2B8-C6EE9A539926}">
      <dgm:prSet/>
      <dgm:spPr/>
      <dgm:t>
        <a:bodyPr/>
        <a:lstStyle/>
        <a:p>
          <a:r>
            <a:rPr lang="en-US"/>
            <a:t>• Data Availability: CPCB AQI and Kaggle weather data available from 2013–2024.</a:t>
          </a:r>
        </a:p>
      </dgm:t>
    </dgm:pt>
    <dgm:pt modelId="{8DA5EE72-3A48-43F2-A8AA-2325AD905135}" type="parTrans" cxnId="{DFC35632-47BA-4FCF-8FAE-106489544E8E}">
      <dgm:prSet/>
      <dgm:spPr/>
      <dgm:t>
        <a:bodyPr/>
        <a:lstStyle/>
        <a:p>
          <a:endParaRPr lang="en-US"/>
        </a:p>
      </dgm:t>
    </dgm:pt>
    <dgm:pt modelId="{CCB20190-5653-4ACA-8C2E-384DC56DD3D5}" type="sibTrans" cxnId="{DFC35632-47BA-4FCF-8FAE-106489544E8E}">
      <dgm:prSet/>
      <dgm:spPr/>
      <dgm:t>
        <a:bodyPr/>
        <a:lstStyle/>
        <a:p>
          <a:endParaRPr lang="en-US"/>
        </a:p>
      </dgm:t>
    </dgm:pt>
    <dgm:pt modelId="{97337B91-14A9-42C1-AF67-22C4BFBFDE96}">
      <dgm:prSet/>
      <dgm:spPr/>
      <dgm:t>
        <a:bodyPr/>
        <a:lstStyle/>
        <a:p>
          <a:r>
            <a:rPr lang="en-US"/>
            <a:t>• Tools: Python, PyCaret, Sklearn, Streamlit, Pandas, Matplotlib.</a:t>
          </a:r>
        </a:p>
      </dgm:t>
    </dgm:pt>
    <dgm:pt modelId="{CB8FF14D-E585-4259-BDFD-257847D76A8F}" type="parTrans" cxnId="{048E960D-3C65-46C3-A644-18C5908EED63}">
      <dgm:prSet/>
      <dgm:spPr/>
      <dgm:t>
        <a:bodyPr/>
        <a:lstStyle/>
        <a:p>
          <a:endParaRPr lang="en-US"/>
        </a:p>
      </dgm:t>
    </dgm:pt>
    <dgm:pt modelId="{90B0A8C7-C7C6-4B98-8E81-584ED1B3EEDE}" type="sibTrans" cxnId="{048E960D-3C65-46C3-A644-18C5908EED63}">
      <dgm:prSet/>
      <dgm:spPr/>
      <dgm:t>
        <a:bodyPr/>
        <a:lstStyle/>
        <a:p>
          <a:endParaRPr lang="en-US"/>
        </a:p>
      </dgm:t>
    </dgm:pt>
    <dgm:pt modelId="{216EE3C9-FCE6-4746-8BF5-704A87D822BB}">
      <dgm:prSet/>
      <dgm:spPr/>
      <dgm:t>
        <a:bodyPr/>
        <a:lstStyle/>
        <a:p>
          <a:r>
            <a:rPr lang="en-US"/>
            <a:t>• Hardware: Can be executed on standard laptops with Jupyter/Colab.</a:t>
          </a:r>
        </a:p>
      </dgm:t>
    </dgm:pt>
    <dgm:pt modelId="{04EC7375-7B86-425E-8EEF-EE2FACE174EB}" type="parTrans" cxnId="{5583DCEB-4D30-41D5-85AA-DF5F6D012618}">
      <dgm:prSet/>
      <dgm:spPr/>
      <dgm:t>
        <a:bodyPr/>
        <a:lstStyle/>
        <a:p>
          <a:endParaRPr lang="en-US"/>
        </a:p>
      </dgm:t>
    </dgm:pt>
    <dgm:pt modelId="{7BAE560F-FB7D-4E20-B38B-4837347A4211}" type="sibTrans" cxnId="{5583DCEB-4D30-41D5-85AA-DF5F6D012618}">
      <dgm:prSet/>
      <dgm:spPr/>
      <dgm:t>
        <a:bodyPr/>
        <a:lstStyle/>
        <a:p>
          <a:endParaRPr lang="en-US"/>
        </a:p>
      </dgm:t>
    </dgm:pt>
    <dgm:pt modelId="{2F64CACF-037B-41D0-85D3-120F6F360852}">
      <dgm:prSet/>
      <dgm:spPr/>
      <dgm:t>
        <a:bodyPr/>
        <a:lstStyle/>
        <a:p>
          <a:r>
            <a:rPr lang="en-US"/>
            <a:t>• Deployment: Streamlit provides a light, accessible deployment route.</a:t>
          </a:r>
        </a:p>
      </dgm:t>
    </dgm:pt>
    <dgm:pt modelId="{CE53BA24-5949-49AE-AB2E-46F7D917343B}" type="parTrans" cxnId="{06F5D39A-EDBB-4908-91D2-36F4542D0654}">
      <dgm:prSet/>
      <dgm:spPr/>
      <dgm:t>
        <a:bodyPr/>
        <a:lstStyle/>
        <a:p>
          <a:endParaRPr lang="en-US"/>
        </a:p>
      </dgm:t>
    </dgm:pt>
    <dgm:pt modelId="{7E07AFF2-0AED-4289-9530-1C19088D30DD}" type="sibTrans" cxnId="{06F5D39A-EDBB-4908-91D2-36F4542D0654}">
      <dgm:prSet/>
      <dgm:spPr/>
      <dgm:t>
        <a:bodyPr/>
        <a:lstStyle/>
        <a:p>
          <a:endParaRPr lang="en-US"/>
        </a:p>
      </dgm:t>
    </dgm:pt>
    <dgm:pt modelId="{3E4B85C7-D244-4523-B767-93AAF13F37F6}" type="pres">
      <dgm:prSet presAssocID="{DD2D7074-A9F4-4024-B81F-AD9DCE337BFA}" presName="root" presStyleCnt="0">
        <dgm:presLayoutVars>
          <dgm:dir/>
          <dgm:resizeHandles val="exact"/>
        </dgm:presLayoutVars>
      </dgm:prSet>
      <dgm:spPr/>
    </dgm:pt>
    <dgm:pt modelId="{13262236-D8CE-4642-9A6F-D93459BE34A3}" type="pres">
      <dgm:prSet presAssocID="{73B2F707-1434-4910-A2B8-C6EE9A539926}" presName="compNode" presStyleCnt="0"/>
      <dgm:spPr/>
    </dgm:pt>
    <dgm:pt modelId="{8C2CE73A-0E7D-4774-835D-FE87806102C9}" type="pres">
      <dgm:prSet presAssocID="{73B2F707-1434-4910-A2B8-C6EE9A539926}" presName="bgRect" presStyleLbl="bgShp" presStyleIdx="0" presStyleCnt="4"/>
      <dgm:spPr/>
    </dgm:pt>
    <dgm:pt modelId="{5C7537A4-F406-4C6D-81F4-1ADA52184DED}" type="pres">
      <dgm:prSet presAssocID="{73B2F707-1434-4910-A2B8-C6EE9A5399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BF79D3A-E1EC-48F8-A173-471FF2CA252A}" type="pres">
      <dgm:prSet presAssocID="{73B2F707-1434-4910-A2B8-C6EE9A539926}" presName="spaceRect" presStyleCnt="0"/>
      <dgm:spPr/>
    </dgm:pt>
    <dgm:pt modelId="{3ABA0FE8-88E3-4634-B6DE-6EF1AB771B3E}" type="pres">
      <dgm:prSet presAssocID="{73B2F707-1434-4910-A2B8-C6EE9A539926}" presName="parTx" presStyleLbl="revTx" presStyleIdx="0" presStyleCnt="4">
        <dgm:presLayoutVars>
          <dgm:chMax val="0"/>
          <dgm:chPref val="0"/>
        </dgm:presLayoutVars>
      </dgm:prSet>
      <dgm:spPr/>
    </dgm:pt>
    <dgm:pt modelId="{6535DB7E-D60E-4B28-A85F-D8E978C8F807}" type="pres">
      <dgm:prSet presAssocID="{CCB20190-5653-4ACA-8C2E-384DC56DD3D5}" presName="sibTrans" presStyleCnt="0"/>
      <dgm:spPr/>
    </dgm:pt>
    <dgm:pt modelId="{EA733D3C-FB1A-46F9-A3BC-8204E4677509}" type="pres">
      <dgm:prSet presAssocID="{97337B91-14A9-42C1-AF67-22C4BFBFDE96}" presName="compNode" presStyleCnt="0"/>
      <dgm:spPr/>
    </dgm:pt>
    <dgm:pt modelId="{9C0215AA-903E-4020-9916-407C1777569E}" type="pres">
      <dgm:prSet presAssocID="{97337B91-14A9-42C1-AF67-22C4BFBFDE96}" presName="bgRect" presStyleLbl="bgShp" presStyleIdx="1" presStyleCnt="4"/>
      <dgm:spPr/>
    </dgm:pt>
    <dgm:pt modelId="{D46EFD9C-88E2-4A44-A5BB-08BF24BD89AE}" type="pres">
      <dgm:prSet presAssocID="{97337B91-14A9-42C1-AF67-22C4BFBFDE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594B1842-0122-4270-A514-00EA53452B4F}" type="pres">
      <dgm:prSet presAssocID="{97337B91-14A9-42C1-AF67-22C4BFBFDE96}" presName="spaceRect" presStyleCnt="0"/>
      <dgm:spPr/>
    </dgm:pt>
    <dgm:pt modelId="{20BCEB14-F61D-481F-AAF9-6F8341CBDC11}" type="pres">
      <dgm:prSet presAssocID="{97337B91-14A9-42C1-AF67-22C4BFBFDE96}" presName="parTx" presStyleLbl="revTx" presStyleIdx="1" presStyleCnt="4">
        <dgm:presLayoutVars>
          <dgm:chMax val="0"/>
          <dgm:chPref val="0"/>
        </dgm:presLayoutVars>
      </dgm:prSet>
      <dgm:spPr/>
    </dgm:pt>
    <dgm:pt modelId="{8D0A3344-3DB2-4F65-B14C-BCDFA921DC99}" type="pres">
      <dgm:prSet presAssocID="{90B0A8C7-C7C6-4B98-8E81-584ED1B3EEDE}" presName="sibTrans" presStyleCnt="0"/>
      <dgm:spPr/>
    </dgm:pt>
    <dgm:pt modelId="{CF6BBF50-CC05-4823-99CB-D4C0C099D024}" type="pres">
      <dgm:prSet presAssocID="{216EE3C9-FCE6-4746-8BF5-704A87D822BB}" presName="compNode" presStyleCnt="0"/>
      <dgm:spPr/>
    </dgm:pt>
    <dgm:pt modelId="{EB59286E-3859-47E5-AA2C-9716F2E3DF5D}" type="pres">
      <dgm:prSet presAssocID="{216EE3C9-FCE6-4746-8BF5-704A87D822BB}" presName="bgRect" presStyleLbl="bgShp" presStyleIdx="2" presStyleCnt="4"/>
      <dgm:spPr/>
    </dgm:pt>
    <dgm:pt modelId="{F826FE39-327E-4ADB-B252-EEE13B6420C6}" type="pres">
      <dgm:prSet presAssocID="{216EE3C9-FCE6-4746-8BF5-704A87D822B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C9E7C37C-534F-4131-AF93-3CB5623BFEB2}" type="pres">
      <dgm:prSet presAssocID="{216EE3C9-FCE6-4746-8BF5-704A87D822BB}" presName="spaceRect" presStyleCnt="0"/>
      <dgm:spPr/>
    </dgm:pt>
    <dgm:pt modelId="{B404A142-0949-4DDB-9688-EFEF7CF9CFB2}" type="pres">
      <dgm:prSet presAssocID="{216EE3C9-FCE6-4746-8BF5-704A87D822BB}" presName="parTx" presStyleLbl="revTx" presStyleIdx="2" presStyleCnt="4">
        <dgm:presLayoutVars>
          <dgm:chMax val="0"/>
          <dgm:chPref val="0"/>
        </dgm:presLayoutVars>
      </dgm:prSet>
      <dgm:spPr/>
    </dgm:pt>
    <dgm:pt modelId="{8A15A33F-DCE6-4E0A-AD78-958C46F9F4BB}" type="pres">
      <dgm:prSet presAssocID="{7BAE560F-FB7D-4E20-B38B-4837347A4211}" presName="sibTrans" presStyleCnt="0"/>
      <dgm:spPr/>
    </dgm:pt>
    <dgm:pt modelId="{598373A8-9CF6-4894-9245-033A1801F361}" type="pres">
      <dgm:prSet presAssocID="{2F64CACF-037B-41D0-85D3-120F6F360852}" presName="compNode" presStyleCnt="0"/>
      <dgm:spPr/>
    </dgm:pt>
    <dgm:pt modelId="{8DB0EAB9-C49D-4631-BAC3-8204758A1E8E}" type="pres">
      <dgm:prSet presAssocID="{2F64CACF-037B-41D0-85D3-120F6F360852}" presName="bgRect" presStyleLbl="bgShp" presStyleIdx="3" presStyleCnt="4"/>
      <dgm:spPr/>
    </dgm:pt>
    <dgm:pt modelId="{ED41074A-8314-4040-BEFE-3305FFD10251}" type="pres">
      <dgm:prSet presAssocID="{2F64CACF-037B-41D0-85D3-120F6F36085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59DE0BFF-4A54-4E88-AAEE-1756F4D33468}" type="pres">
      <dgm:prSet presAssocID="{2F64CACF-037B-41D0-85D3-120F6F360852}" presName="spaceRect" presStyleCnt="0"/>
      <dgm:spPr/>
    </dgm:pt>
    <dgm:pt modelId="{0B425561-AE81-4F91-BECD-45234BCC68F2}" type="pres">
      <dgm:prSet presAssocID="{2F64CACF-037B-41D0-85D3-120F6F360852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FCFAD0A-E4EC-4A5E-8CB8-7DE0B3BDD067}" type="presOf" srcId="{216EE3C9-FCE6-4746-8BF5-704A87D822BB}" destId="{B404A142-0949-4DDB-9688-EFEF7CF9CFB2}" srcOrd="0" destOrd="0" presId="urn:microsoft.com/office/officeart/2018/2/layout/IconVerticalSolidList"/>
    <dgm:cxn modelId="{048E960D-3C65-46C3-A644-18C5908EED63}" srcId="{DD2D7074-A9F4-4024-B81F-AD9DCE337BFA}" destId="{97337B91-14A9-42C1-AF67-22C4BFBFDE96}" srcOrd="1" destOrd="0" parTransId="{CB8FF14D-E585-4259-BDFD-257847D76A8F}" sibTransId="{90B0A8C7-C7C6-4B98-8E81-584ED1B3EEDE}"/>
    <dgm:cxn modelId="{6543CC1B-5281-4987-9644-D81B07B4D622}" type="presOf" srcId="{97337B91-14A9-42C1-AF67-22C4BFBFDE96}" destId="{20BCEB14-F61D-481F-AAF9-6F8341CBDC11}" srcOrd="0" destOrd="0" presId="urn:microsoft.com/office/officeart/2018/2/layout/IconVerticalSolidList"/>
    <dgm:cxn modelId="{1BC71B31-1215-44E2-9567-3FC73B00175A}" type="presOf" srcId="{DD2D7074-A9F4-4024-B81F-AD9DCE337BFA}" destId="{3E4B85C7-D244-4523-B767-93AAF13F37F6}" srcOrd="0" destOrd="0" presId="urn:microsoft.com/office/officeart/2018/2/layout/IconVerticalSolidList"/>
    <dgm:cxn modelId="{DFC35632-47BA-4FCF-8FAE-106489544E8E}" srcId="{DD2D7074-A9F4-4024-B81F-AD9DCE337BFA}" destId="{73B2F707-1434-4910-A2B8-C6EE9A539926}" srcOrd="0" destOrd="0" parTransId="{8DA5EE72-3A48-43F2-A8AA-2325AD905135}" sibTransId="{CCB20190-5653-4ACA-8C2E-384DC56DD3D5}"/>
    <dgm:cxn modelId="{8F605270-8D2E-4D4B-8A49-D33A02CD91D1}" type="presOf" srcId="{2F64CACF-037B-41D0-85D3-120F6F360852}" destId="{0B425561-AE81-4F91-BECD-45234BCC68F2}" srcOrd="0" destOrd="0" presId="urn:microsoft.com/office/officeart/2018/2/layout/IconVerticalSolidList"/>
    <dgm:cxn modelId="{9D82C786-C872-4766-A95D-F8BED485449E}" type="presOf" srcId="{73B2F707-1434-4910-A2B8-C6EE9A539926}" destId="{3ABA0FE8-88E3-4634-B6DE-6EF1AB771B3E}" srcOrd="0" destOrd="0" presId="urn:microsoft.com/office/officeart/2018/2/layout/IconVerticalSolidList"/>
    <dgm:cxn modelId="{06F5D39A-EDBB-4908-91D2-36F4542D0654}" srcId="{DD2D7074-A9F4-4024-B81F-AD9DCE337BFA}" destId="{2F64CACF-037B-41D0-85D3-120F6F360852}" srcOrd="3" destOrd="0" parTransId="{CE53BA24-5949-49AE-AB2E-46F7D917343B}" sibTransId="{7E07AFF2-0AED-4289-9530-1C19088D30DD}"/>
    <dgm:cxn modelId="{5583DCEB-4D30-41D5-85AA-DF5F6D012618}" srcId="{DD2D7074-A9F4-4024-B81F-AD9DCE337BFA}" destId="{216EE3C9-FCE6-4746-8BF5-704A87D822BB}" srcOrd="2" destOrd="0" parTransId="{04EC7375-7B86-425E-8EEF-EE2FACE174EB}" sibTransId="{7BAE560F-FB7D-4E20-B38B-4837347A4211}"/>
    <dgm:cxn modelId="{CF206C2B-0E64-41A8-B59B-8BE79E6079B3}" type="presParOf" srcId="{3E4B85C7-D244-4523-B767-93AAF13F37F6}" destId="{13262236-D8CE-4642-9A6F-D93459BE34A3}" srcOrd="0" destOrd="0" presId="urn:microsoft.com/office/officeart/2018/2/layout/IconVerticalSolidList"/>
    <dgm:cxn modelId="{B59A8F21-19A4-48E9-899E-0E88BC68431A}" type="presParOf" srcId="{13262236-D8CE-4642-9A6F-D93459BE34A3}" destId="{8C2CE73A-0E7D-4774-835D-FE87806102C9}" srcOrd="0" destOrd="0" presId="urn:microsoft.com/office/officeart/2018/2/layout/IconVerticalSolidList"/>
    <dgm:cxn modelId="{CCB7F0B1-FA8A-4A3A-9AD3-68CE5BC5A103}" type="presParOf" srcId="{13262236-D8CE-4642-9A6F-D93459BE34A3}" destId="{5C7537A4-F406-4C6D-81F4-1ADA52184DED}" srcOrd="1" destOrd="0" presId="urn:microsoft.com/office/officeart/2018/2/layout/IconVerticalSolidList"/>
    <dgm:cxn modelId="{A73098B9-5118-4C0D-95FC-C11A1B2D9B0D}" type="presParOf" srcId="{13262236-D8CE-4642-9A6F-D93459BE34A3}" destId="{4BF79D3A-E1EC-48F8-A173-471FF2CA252A}" srcOrd="2" destOrd="0" presId="urn:microsoft.com/office/officeart/2018/2/layout/IconVerticalSolidList"/>
    <dgm:cxn modelId="{09F2E6F9-8108-43F5-8950-0E53B5E38F1D}" type="presParOf" srcId="{13262236-D8CE-4642-9A6F-D93459BE34A3}" destId="{3ABA0FE8-88E3-4634-B6DE-6EF1AB771B3E}" srcOrd="3" destOrd="0" presId="urn:microsoft.com/office/officeart/2018/2/layout/IconVerticalSolidList"/>
    <dgm:cxn modelId="{AA17A691-795B-4862-A6E4-627841B1BF07}" type="presParOf" srcId="{3E4B85C7-D244-4523-B767-93AAF13F37F6}" destId="{6535DB7E-D60E-4B28-A85F-D8E978C8F807}" srcOrd="1" destOrd="0" presId="urn:microsoft.com/office/officeart/2018/2/layout/IconVerticalSolidList"/>
    <dgm:cxn modelId="{51D71008-A8B6-4B01-9B1F-DFF42A0AD81D}" type="presParOf" srcId="{3E4B85C7-D244-4523-B767-93AAF13F37F6}" destId="{EA733D3C-FB1A-46F9-A3BC-8204E4677509}" srcOrd="2" destOrd="0" presId="urn:microsoft.com/office/officeart/2018/2/layout/IconVerticalSolidList"/>
    <dgm:cxn modelId="{B8BF0989-891B-4016-B375-C5824F112669}" type="presParOf" srcId="{EA733D3C-FB1A-46F9-A3BC-8204E4677509}" destId="{9C0215AA-903E-4020-9916-407C1777569E}" srcOrd="0" destOrd="0" presId="urn:microsoft.com/office/officeart/2018/2/layout/IconVerticalSolidList"/>
    <dgm:cxn modelId="{9F686D16-66E5-4A3B-9B55-F6FE20D4F83D}" type="presParOf" srcId="{EA733D3C-FB1A-46F9-A3BC-8204E4677509}" destId="{D46EFD9C-88E2-4A44-A5BB-08BF24BD89AE}" srcOrd="1" destOrd="0" presId="urn:microsoft.com/office/officeart/2018/2/layout/IconVerticalSolidList"/>
    <dgm:cxn modelId="{DE7BB351-623D-4B71-88C6-8A765373AF34}" type="presParOf" srcId="{EA733D3C-FB1A-46F9-A3BC-8204E4677509}" destId="{594B1842-0122-4270-A514-00EA53452B4F}" srcOrd="2" destOrd="0" presId="urn:microsoft.com/office/officeart/2018/2/layout/IconVerticalSolidList"/>
    <dgm:cxn modelId="{A3D54CC8-C18F-4085-B836-6BCAA20C926A}" type="presParOf" srcId="{EA733D3C-FB1A-46F9-A3BC-8204E4677509}" destId="{20BCEB14-F61D-481F-AAF9-6F8341CBDC11}" srcOrd="3" destOrd="0" presId="urn:microsoft.com/office/officeart/2018/2/layout/IconVerticalSolidList"/>
    <dgm:cxn modelId="{7336B691-2939-4716-B5BF-654A20A14663}" type="presParOf" srcId="{3E4B85C7-D244-4523-B767-93AAF13F37F6}" destId="{8D0A3344-3DB2-4F65-B14C-BCDFA921DC99}" srcOrd="3" destOrd="0" presId="urn:microsoft.com/office/officeart/2018/2/layout/IconVerticalSolidList"/>
    <dgm:cxn modelId="{BA3C1B5B-2130-4687-95E4-080F0DE246D2}" type="presParOf" srcId="{3E4B85C7-D244-4523-B767-93AAF13F37F6}" destId="{CF6BBF50-CC05-4823-99CB-D4C0C099D024}" srcOrd="4" destOrd="0" presId="urn:microsoft.com/office/officeart/2018/2/layout/IconVerticalSolidList"/>
    <dgm:cxn modelId="{A606A7D8-84D5-4072-85A0-DB00CE5C557E}" type="presParOf" srcId="{CF6BBF50-CC05-4823-99CB-D4C0C099D024}" destId="{EB59286E-3859-47E5-AA2C-9716F2E3DF5D}" srcOrd="0" destOrd="0" presId="urn:microsoft.com/office/officeart/2018/2/layout/IconVerticalSolidList"/>
    <dgm:cxn modelId="{DE303484-534F-47BA-95E5-56EA8C6E7332}" type="presParOf" srcId="{CF6BBF50-CC05-4823-99CB-D4C0C099D024}" destId="{F826FE39-327E-4ADB-B252-EEE13B6420C6}" srcOrd="1" destOrd="0" presId="urn:microsoft.com/office/officeart/2018/2/layout/IconVerticalSolidList"/>
    <dgm:cxn modelId="{74C5B8E4-DC46-43E0-BBD7-6C512F6A9BBF}" type="presParOf" srcId="{CF6BBF50-CC05-4823-99CB-D4C0C099D024}" destId="{C9E7C37C-534F-4131-AF93-3CB5623BFEB2}" srcOrd="2" destOrd="0" presId="urn:microsoft.com/office/officeart/2018/2/layout/IconVerticalSolidList"/>
    <dgm:cxn modelId="{9B23E0A5-C72C-4047-8214-F8E28E74BC76}" type="presParOf" srcId="{CF6BBF50-CC05-4823-99CB-D4C0C099D024}" destId="{B404A142-0949-4DDB-9688-EFEF7CF9CFB2}" srcOrd="3" destOrd="0" presId="urn:microsoft.com/office/officeart/2018/2/layout/IconVerticalSolidList"/>
    <dgm:cxn modelId="{93F7DACB-0B30-49CE-852E-48AC35E8595D}" type="presParOf" srcId="{3E4B85C7-D244-4523-B767-93AAF13F37F6}" destId="{8A15A33F-DCE6-4E0A-AD78-958C46F9F4BB}" srcOrd="5" destOrd="0" presId="urn:microsoft.com/office/officeart/2018/2/layout/IconVerticalSolidList"/>
    <dgm:cxn modelId="{107117DE-3A9C-4B39-8BB1-31441761AF2F}" type="presParOf" srcId="{3E4B85C7-D244-4523-B767-93AAF13F37F6}" destId="{598373A8-9CF6-4894-9245-033A1801F361}" srcOrd="6" destOrd="0" presId="urn:microsoft.com/office/officeart/2018/2/layout/IconVerticalSolidList"/>
    <dgm:cxn modelId="{16307A38-8773-4F4F-B476-AC33B3BAF54B}" type="presParOf" srcId="{598373A8-9CF6-4894-9245-033A1801F361}" destId="{8DB0EAB9-C49D-4631-BAC3-8204758A1E8E}" srcOrd="0" destOrd="0" presId="urn:microsoft.com/office/officeart/2018/2/layout/IconVerticalSolidList"/>
    <dgm:cxn modelId="{AD053723-DB0A-4ABC-9314-F3E1AC9D1C66}" type="presParOf" srcId="{598373A8-9CF6-4894-9245-033A1801F361}" destId="{ED41074A-8314-4040-BEFE-3305FFD10251}" srcOrd="1" destOrd="0" presId="urn:microsoft.com/office/officeart/2018/2/layout/IconVerticalSolidList"/>
    <dgm:cxn modelId="{06975C4A-986F-4366-BD86-D4581CEDEB42}" type="presParOf" srcId="{598373A8-9CF6-4894-9245-033A1801F361}" destId="{59DE0BFF-4A54-4E88-AAEE-1756F4D33468}" srcOrd="2" destOrd="0" presId="urn:microsoft.com/office/officeart/2018/2/layout/IconVerticalSolidList"/>
    <dgm:cxn modelId="{48049390-04E3-42F4-B90B-0081FE082DAB}" type="presParOf" srcId="{598373A8-9CF6-4894-9245-033A1801F361}" destId="{0B425561-AE81-4F91-BECD-45234BCC68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2B8385D-7C7D-4402-B187-879EF2DEBF62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03C3F24-CB10-46B5-89F5-A31A8140BAD2}">
      <dgm:prSet/>
      <dgm:spPr/>
      <dgm:t>
        <a:bodyPr/>
        <a:lstStyle/>
        <a:p>
          <a:r>
            <a:rPr lang="en-US"/>
            <a:t>• Real-World Relevance: Pollution control and forecasting are critical needs.</a:t>
          </a:r>
        </a:p>
      </dgm:t>
    </dgm:pt>
    <dgm:pt modelId="{B85870A0-7EA7-4CCA-8BA7-83FFEFBA7EDF}" type="parTrans" cxnId="{04A26800-CC0E-413D-A562-F6F60EF7D2E8}">
      <dgm:prSet/>
      <dgm:spPr/>
      <dgm:t>
        <a:bodyPr/>
        <a:lstStyle/>
        <a:p>
          <a:endParaRPr lang="en-US"/>
        </a:p>
      </dgm:t>
    </dgm:pt>
    <dgm:pt modelId="{3DA618AA-EC38-4DAE-A5BB-E75FB2908833}" type="sibTrans" cxnId="{04A26800-CC0E-413D-A562-F6F60EF7D2E8}">
      <dgm:prSet/>
      <dgm:spPr/>
      <dgm:t>
        <a:bodyPr/>
        <a:lstStyle/>
        <a:p>
          <a:endParaRPr lang="en-US"/>
        </a:p>
      </dgm:t>
    </dgm:pt>
    <dgm:pt modelId="{4FAD31A3-5AA5-4484-AF70-AC352D6F94D6}">
      <dgm:prSet/>
      <dgm:spPr/>
      <dgm:t>
        <a:bodyPr/>
        <a:lstStyle/>
        <a:p>
          <a:r>
            <a:rPr lang="en-US"/>
            <a:t>• Stakeholders: Policymakers, researchers, public health organizations, citizens.</a:t>
          </a:r>
        </a:p>
      </dgm:t>
    </dgm:pt>
    <dgm:pt modelId="{D81961A0-1726-4D84-AD43-4B4264645048}" type="parTrans" cxnId="{4F17F3F9-2D3E-4512-8F59-A0D366D7B7AE}">
      <dgm:prSet/>
      <dgm:spPr/>
      <dgm:t>
        <a:bodyPr/>
        <a:lstStyle/>
        <a:p>
          <a:endParaRPr lang="en-US"/>
        </a:p>
      </dgm:t>
    </dgm:pt>
    <dgm:pt modelId="{557A59E6-774F-4A9E-A587-0750097CB78D}" type="sibTrans" cxnId="{4F17F3F9-2D3E-4512-8F59-A0D366D7B7AE}">
      <dgm:prSet/>
      <dgm:spPr/>
      <dgm:t>
        <a:bodyPr/>
        <a:lstStyle/>
        <a:p>
          <a:endParaRPr lang="en-US"/>
        </a:p>
      </dgm:t>
    </dgm:pt>
    <dgm:pt modelId="{13921B4B-9287-48D7-86BD-E3E810CF6EBC}">
      <dgm:prSet/>
      <dgm:spPr/>
      <dgm:t>
        <a:bodyPr/>
        <a:lstStyle/>
        <a:p>
          <a:r>
            <a:rPr lang="en-US"/>
            <a:t>• Extendibility: Can include more data (traffic, industrial emissions, satellite).</a:t>
          </a:r>
        </a:p>
      </dgm:t>
    </dgm:pt>
    <dgm:pt modelId="{629A77BF-7FD1-4703-ACE2-A4885AF808FC}" type="parTrans" cxnId="{9D0194AA-FC26-4D14-872F-F761982C81DC}">
      <dgm:prSet/>
      <dgm:spPr/>
      <dgm:t>
        <a:bodyPr/>
        <a:lstStyle/>
        <a:p>
          <a:endParaRPr lang="en-US"/>
        </a:p>
      </dgm:t>
    </dgm:pt>
    <dgm:pt modelId="{5F231C2E-9928-4587-9EB1-D6DA7DE668D3}" type="sibTrans" cxnId="{9D0194AA-FC26-4D14-872F-F761982C81DC}">
      <dgm:prSet/>
      <dgm:spPr/>
      <dgm:t>
        <a:bodyPr/>
        <a:lstStyle/>
        <a:p>
          <a:endParaRPr lang="en-US"/>
        </a:p>
      </dgm:t>
    </dgm:pt>
    <dgm:pt modelId="{E61722C4-320B-45DE-B404-B986399DDA46}">
      <dgm:prSet/>
      <dgm:spPr/>
      <dgm:t>
        <a:bodyPr/>
        <a:lstStyle/>
        <a:p>
          <a:r>
            <a:rPr lang="en-US"/>
            <a:t>• Low-cost deployment: Web app can be hosted free for public access.</a:t>
          </a:r>
        </a:p>
      </dgm:t>
    </dgm:pt>
    <dgm:pt modelId="{A7E563E3-F6AE-4611-A9D9-3B22143AC22E}" type="parTrans" cxnId="{748E1AFC-5436-4FEE-8406-52B60F0E7929}">
      <dgm:prSet/>
      <dgm:spPr/>
      <dgm:t>
        <a:bodyPr/>
        <a:lstStyle/>
        <a:p>
          <a:endParaRPr lang="en-US"/>
        </a:p>
      </dgm:t>
    </dgm:pt>
    <dgm:pt modelId="{4B74D814-2D9D-421C-92E1-E50C54CEB1FF}" type="sibTrans" cxnId="{748E1AFC-5436-4FEE-8406-52B60F0E7929}">
      <dgm:prSet/>
      <dgm:spPr/>
      <dgm:t>
        <a:bodyPr/>
        <a:lstStyle/>
        <a:p>
          <a:endParaRPr lang="en-US"/>
        </a:p>
      </dgm:t>
    </dgm:pt>
    <dgm:pt modelId="{2E6E5C7F-4F16-40B7-B781-49B71CBB3436}" type="pres">
      <dgm:prSet presAssocID="{12B8385D-7C7D-4402-B187-879EF2DEBF62}" presName="outerComposite" presStyleCnt="0">
        <dgm:presLayoutVars>
          <dgm:chMax val="5"/>
          <dgm:dir/>
          <dgm:resizeHandles val="exact"/>
        </dgm:presLayoutVars>
      </dgm:prSet>
      <dgm:spPr/>
    </dgm:pt>
    <dgm:pt modelId="{C98B3394-996C-419E-9C9F-6EA1B0BD45B7}" type="pres">
      <dgm:prSet presAssocID="{12B8385D-7C7D-4402-B187-879EF2DEBF62}" presName="dummyMaxCanvas" presStyleCnt="0">
        <dgm:presLayoutVars/>
      </dgm:prSet>
      <dgm:spPr/>
    </dgm:pt>
    <dgm:pt modelId="{2B112CC4-A3A0-47C8-8E23-A25D91F3D2A5}" type="pres">
      <dgm:prSet presAssocID="{12B8385D-7C7D-4402-B187-879EF2DEBF62}" presName="FourNodes_1" presStyleLbl="node1" presStyleIdx="0" presStyleCnt="4">
        <dgm:presLayoutVars>
          <dgm:bulletEnabled val="1"/>
        </dgm:presLayoutVars>
      </dgm:prSet>
      <dgm:spPr/>
    </dgm:pt>
    <dgm:pt modelId="{0E3EC033-C0AF-41D9-B00B-735217A5F0B6}" type="pres">
      <dgm:prSet presAssocID="{12B8385D-7C7D-4402-B187-879EF2DEBF62}" presName="FourNodes_2" presStyleLbl="node1" presStyleIdx="1" presStyleCnt="4">
        <dgm:presLayoutVars>
          <dgm:bulletEnabled val="1"/>
        </dgm:presLayoutVars>
      </dgm:prSet>
      <dgm:spPr/>
    </dgm:pt>
    <dgm:pt modelId="{50DF119D-C12A-4F1A-833A-0BF8286CCE1B}" type="pres">
      <dgm:prSet presAssocID="{12B8385D-7C7D-4402-B187-879EF2DEBF62}" presName="FourNodes_3" presStyleLbl="node1" presStyleIdx="2" presStyleCnt="4">
        <dgm:presLayoutVars>
          <dgm:bulletEnabled val="1"/>
        </dgm:presLayoutVars>
      </dgm:prSet>
      <dgm:spPr/>
    </dgm:pt>
    <dgm:pt modelId="{A5EB5D37-AF00-460F-8F51-A2E1363A73D9}" type="pres">
      <dgm:prSet presAssocID="{12B8385D-7C7D-4402-B187-879EF2DEBF62}" presName="FourNodes_4" presStyleLbl="node1" presStyleIdx="3" presStyleCnt="4">
        <dgm:presLayoutVars>
          <dgm:bulletEnabled val="1"/>
        </dgm:presLayoutVars>
      </dgm:prSet>
      <dgm:spPr/>
    </dgm:pt>
    <dgm:pt modelId="{2272EDC2-F2E4-4731-B56A-A9645E36788C}" type="pres">
      <dgm:prSet presAssocID="{12B8385D-7C7D-4402-B187-879EF2DEBF62}" presName="FourConn_1-2" presStyleLbl="fgAccFollowNode1" presStyleIdx="0" presStyleCnt="3">
        <dgm:presLayoutVars>
          <dgm:bulletEnabled val="1"/>
        </dgm:presLayoutVars>
      </dgm:prSet>
      <dgm:spPr/>
    </dgm:pt>
    <dgm:pt modelId="{876EAD4C-CCD3-4F71-8E23-CE3F29032C2F}" type="pres">
      <dgm:prSet presAssocID="{12B8385D-7C7D-4402-B187-879EF2DEBF62}" presName="FourConn_2-3" presStyleLbl="fgAccFollowNode1" presStyleIdx="1" presStyleCnt="3">
        <dgm:presLayoutVars>
          <dgm:bulletEnabled val="1"/>
        </dgm:presLayoutVars>
      </dgm:prSet>
      <dgm:spPr/>
    </dgm:pt>
    <dgm:pt modelId="{D6B5C3A3-F85E-47EE-88A9-6717295790D0}" type="pres">
      <dgm:prSet presAssocID="{12B8385D-7C7D-4402-B187-879EF2DEBF62}" presName="FourConn_3-4" presStyleLbl="fgAccFollowNode1" presStyleIdx="2" presStyleCnt="3">
        <dgm:presLayoutVars>
          <dgm:bulletEnabled val="1"/>
        </dgm:presLayoutVars>
      </dgm:prSet>
      <dgm:spPr/>
    </dgm:pt>
    <dgm:pt modelId="{74148167-4E2D-4CDC-8153-1F20B147E41D}" type="pres">
      <dgm:prSet presAssocID="{12B8385D-7C7D-4402-B187-879EF2DEBF62}" presName="FourNodes_1_text" presStyleLbl="node1" presStyleIdx="3" presStyleCnt="4">
        <dgm:presLayoutVars>
          <dgm:bulletEnabled val="1"/>
        </dgm:presLayoutVars>
      </dgm:prSet>
      <dgm:spPr/>
    </dgm:pt>
    <dgm:pt modelId="{EFD2D64F-3F7B-43B7-93B9-ADC926D1B660}" type="pres">
      <dgm:prSet presAssocID="{12B8385D-7C7D-4402-B187-879EF2DEBF62}" presName="FourNodes_2_text" presStyleLbl="node1" presStyleIdx="3" presStyleCnt="4">
        <dgm:presLayoutVars>
          <dgm:bulletEnabled val="1"/>
        </dgm:presLayoutVars>
      </dgm:prSet>
      <dgm:spPr/>
    </dgm:pt>
    <dgm:pt modelId="{D95183F3-14B8-4C64-9476-544CC2828E04}" type="pres">
      <dgm:prSet presAssocID="{12B8385D-7C7D-4402-B187-879EF2DEBF62}" presName="FourNodes_3_text" presStyleLbl="node1" presStyleIdx="3" presStyleCnt="4">
        <dgm:presLayoutVars>
          <dgm:bulletEnabled val="1"/>
        </dgm:presLayoutVars>
      </dgm:prSet>
      <dgm:spPr/>
    </dgm:pt>
    <dgm:pt modelId="{6479C8D6-E1C2-4218-9F30-200F6F12B7BD}" type="pres">
      <dgm:prSet presAssocID="{12B8385D-7C7D-4402-B187-879EF2DEBF62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4A26800-CC0E-413D-A562-F6F60EF7D2E8}" srcId="{12B8385D-7C7D-4402-B187-879EF2DEBF62}" destId="{203C3F24-CB10-46B5-89F5-A31A8140BAD2}" srcOrd="0" destOrd="0" parTransId="{B85870A0-7EA7-4CCA-8BA7-83FFEFBA7EDF}" sibTransId="{3DA618AA-EC38-4DAE-A5BB-E75FB2908833}"/>
    <dgm:cxn modelId="{3D28D807-7B01-4834-977B-8002EE6CBDC0}" type="presOf" srcId="{4FAD31A3-5AA5-4484-AF70-AC352D6F94D6}" destId="{EFD2D64F-3F7B-43B7-93B9-ADC926D1B660}" srcOrd="1" destOrd="0" presId="urn:microsoft.com/office/officeart/2005/8/layout/vProcess5"/>
    <dgm:cxn modelId="{71358819-7D37-47A2-9AFC-6BE3904AE4BD}" type="presOf" srcId="{13921B4B-9287-48D7-86BD-E3E810CF6EBC}" destId="{D95183F3-14B8-4C64-9476-544CC2828E04}" srcOrd="1" destOrd="0" presId="urn:microsoft.com/office/officeart/2005/8/layout/vProcess5"/>
    <dgm:cxn modelId="{A362AC27-F5AB-47CC-8548-FC5A6747FCEC}" type="presOf" srcId="{203C3F24-CB10-46B5-89F5-A31A8140BAD2}" destId="{2B112CC4-A3A0-47C8-8E23-A25D91F3D2A5}" srcOrd="0" destOrd="0" presId="urn:microsoft.com/office/officeart/2005/8/layout/vProcess5"/>
    <dgm:cxn modelId="{7899C75D-6AB5-456D-9812-B71D2625F90D}" type="presOf" srcId="{3DA618AA-EC38-4DAE-A5BB-E75FB2908833}" destId="{2272EDC2-F2E4-4731-B56A-A9645E36788C}" srcOrd="0" destOrd="0" presId="urn:microsoft.com/office/officeart/2005/8/layout/vProcess5"/>
    <dgm:cxn modelId="{55CA9E55-0210-433A-B380-B8587C436CA8}" type="presOf" srcId="{13921B4B-9287-48D7-86BD-E3E810CF6EBC}" destId="{50DF119D-C12A-4F1A-833A-0BF8286CCE1B}" srcOrd="0" destOrd="0" presId="urn:microsoft.com/office/officeart/2005/8/layout/vProcess5"/>
    <dgm:cxn modelId="{782504A0-8F32-4C38-A847-1DC5B9ACE906}" type="presOf" srcId="{5F231C2E-9928-4587-9EB1-D6DA7DE668D3}" destId="{D6B5C3A3-F85E-47EE-88A9-6717295790D0}" srcOrd="0" destOrd="0" presId="urn:microsoft.com/office/officeart/2005/8/layout/vProcess5"/>
    <dgm:cxn modelId="{70339DA3-E1FB-4D13-8631-1B18156E878D}" type="presOf" srcId="{E61722C4-320B-45DE-B404-B986399DDA46}" destId="{6479C8D6-E1C2-4218-9F30-200F6F12B7BD}" srcOrd="1" destOrd="0" presId="urn:microsoft.com/office/officeart/2005/8/layout/vProcess5"/>
    <dgm:cxn modelId="{9D0194AA-FC26-4D14-872F-F761982C81DC}" srcId="{12B8385D-7C7D-4402-B187-879EF2DEBF62}" destId="{13921B4B-9287-48D7-86BD-E3E810CF6EBC}" srcOrd="2" destOrd="0" parTransId="{629A77BF-7FD1-4703-ACE2-A4885AF808FC}" sibTransId="{5F231C2E-9928-4587-9EB1-D6DA7DE668D3}"/>
    <dgm:cxn modelId="{DCEC28D0-BA51-4B9A-A956-7D4918804658}" type="presOf" srcId="{E61722C4-320B-45DE-B404-B986399DDA46}" destId="{A5EB5D37-AF00-460F-8F51-A2E1363A73D9}" srcOrd="0" destOrd="0" presId="urn:microsoft.com/office/officeart/2005/8/layout/vProcess5"/>
    <dgm:cxn modelId="{C88431D2-69E2-4A9C-ADE5-D43A8B8767E1}" type="presOf" srcId="{203C3F24-CB10-46B5-89F5-A31A8140BAD2}" destId="{74148167-4E2D-4CDC-8153-1F20B147E41D}" srcOrd="1" destOrd="0" presId="urn:microsoft.com/office/officeart/2005/8/layout/vProcess5"/>
    <dgm:cxn modelId="{B74064E4-E765-4C18-9C3F-976CF18174FB}" type="presOf" srcId="{4FAD31A3-5AA5-4484-AF70-AC352D6F94D6}" destId="{0E3EC033-C0AF-41D9-B00B-735217A5F0B6}" srcOrd="0" destOrd="0" presId="urn:microsoft.com/office/officeart/2005/8/layout/vProcess5"/>
    <dgm:cxn modelId="{D5E26BE6-9743-46F1-BAFB-132D6C338F2A}" type="presOf" srcId="{12B8385D-7C7D-4402-B187-879EF2DEBF62}" destId="{2E6E5C7F-4F16-40B7-B781-49B71CBB3436}" srcOrd="0" destOrd="0" presId="urn:microsoft.com/office/officeart/2005/8/layout/vProcess5"/>
    <dgm:cxn modelId="{4F17F3F9-2D3E-4512-8F59-A0D366D7B7AE}" srcId="{12B8385D-7C7D-4402-B187-879EF2DEBF62}" destId="{4FAD31A3-5AA5-4484-AF70-AC352D6F94D6}" srcOrd="1" destOrd="0" parTransId="{D81961A0-1726-4D84-AD43-4B4264645048}" sibTransId="{557A59E6-774F-4A9E-A587-0750097CB78D}"/>
    <dgm:cxn modelId="{748E1AFC-5436-4FEE-8406-52B60F0E7929}" srcId="{12B8385D-7C7D-4402-B187-879EF2DEBF62}" destId="{E61722C4-320B-45DE-B404-B986399DDA46}" srcOrd="3" destOrd="0" parTransId="{A7E563E3-F6AE-4611-A9D9-3B22143AC22E}" sibTransId="{4B74D814-2D9D-421C-92E1-E50C54CEB1FF}"/>
    <dgm:cxn modelId="{659476FD-2206-489A-9C86-EDA503C2682C}" type="presOf" srcId="{557A59E6-774F-4A9E-A587-0750097CB78D}" destId="{876EAD4C-CCD3-4F71-8E23-CE3F29032C2F}" srcOrd="0" destOrd="0" presId="urn:microsoft.com/office/officeart/2005/8/layout/vProcess5"/>
    <dgm:cxn modelId="{5A32F658-E1A9-491D-9782-A3DA1208A47E}" type="presParOf" srcId="{2E6E5C7F-4F16-40B7-B781-49B71CBB3436}" destId="{C98B3394-996C-419E-9C9F-6EA1B0BD45B7}" srcOrd="0" destOrd="0" presId="urn:microsoft.com/office/officeart/2005/8/layout/vProcess5"/>
    <dgm:cxn modelId="{2828E76F-6A0D-47E9-A724-8EF49E362AF3}" type="presParOf" srcId="{2E6E5C7F-4F16-40B7-B781-49B71CBB3436}" destId="{2B112CC4-A3A0-47C8-8E23-A25D91F3D2A5}" srcOrd="1" destOrd="0" presId="urn:microsoft.com/office/officeart/2005/8/layout/vProcess5"/>
    <dgm:cxn modelId="{631CFD48-34F3-4328-88FD-1B6C67AAD048}" type="presParOf" srcId="{2E6E5C7F-4F16-40B7-B781-49B71CBB3436}" destId="{0E3EC033-C0AF-41D9-B00B-735217A5F0B6}" srcOrd="2" destOrd="0" presId="urn:microsoft.com/office/officeart/2005/8/layout/vProcess5"/>
    <dgm:cxn modelId="{A2A2D77B-15E8-4677-B5E4-E3A46BA1D6E7}" type="presParOf" srcId="{2E6E5C7F-4F16-40B7-B781-49B71CBB3436}" destId="{50DF119D-C12A-4F1A-833A-0BF8286CCE1B}" srcOrd="3" destOrd="0" presId="urn:microsoft.com/office/officeart/2005/8/layout/vProcess5"/>
    <dgm:cxn modelId="{30F01A9C-CE3C-4DD6-A67B-5D1FC21163F3}" type="presParOf" srcId="{2E6E5C7F-4F16-40B7-B781-49B71CBB3436}" destId="{A5EB5D37-AF00-460F-8F51-A2E1363A73D9}" srcOrd="4" destOrd="0" presId="urn:microsoft.com/office/officeart/2005/8/layout/vProcess5"/>
    <dgm:cxn modelId="{532EE086-C6B5-43E9-8380-3601D167E4FF}" type="presParOf" srcId="{2E6E5C7F-4F16-40B7-B781-49B71CBB3436}" destId="{2272EDC2-F2E4-4731-B56A-A9645E36788C}" srcOrd="5" destOrd="0" presId="urn:microsoft.com/office/officeart/2005/8/layout/vProcess5"/>
    <dgm:cxn modelId="{274C4495-3B45-44EE-8E6A-7E6A7A1B4642}" type="presParOf" srcId="{2E6E5C7F-4F16-40B7-B781-49B71CBB3436}" destId="{876EAD4C-CCD3-4F71-8E23-CE3F29032C2F}" srcOrd="6" destOrd="0" presId="urn:microsoft.com/office/officeart/2005/8/layout/vProcess5"/>
    <dgm:cxn modelId="{4AB7CBF9-9ADC-4617-A811-30D7343A6A8D}" type="presParOf" srcId="{2E6E5C7F-4F16-40B7-B781-49B71CBB3436}" destId="{D6B5C3A3-F85E-47EE-88A9-6717295790D0}" srcOrd="7" destOrd="0" presId="urn:microsoft.com/office/officeart/2005/8/layout/vProcess5"/>
    <dgm:cxn modelId="{3AEA946A-A924-477D-B95F-B89654B4258A}" type="presParOf" srcId="{2E6E5C7F-4F16-40B7-B781-49B71CBB3436}" destId="{74148167-4E2D-4CDC-8153-1F20B147E41D}" srcOrd="8" destOrd="0" presId="urn:microsoft.com/office/officeart/2005/8/layout/vProcess5"/>
    <dgm:cxn modelId="{7B966D08-A87D-4A74-BD40-EF6D0DA62E28}" type="presParOf" srcId="{2E6E5C7F-4F16-40B7-B781-49B71CBB3436}" destId="{EFD2D64F-3F7B-43B7-93B9-ADC926D1B660}" srcOrd="9" destOrd="0" presId="urn:microsoft.com/office/officeart/2005/8/layout/vProcess5"/>
    <dgm:cxn modelId="{5ECA0166-4961-4F62-A0B2-C23A22749A6A}" type="presParOf" srcId="{2E6E5C7F-4F16-40B7-B781-49B71CBB3436}" destId="{D95183F3-14B8-4C64-9476-544CC2828E04}" srcOrd="10" destOrd="0" presId="urn:microsoft.com/office/officeart/2005/8/layout/vProcess5"/>
    <dgm:cxn modelId="{E69B3C03-6861-4006-922D-1EB518CEA5DC}" type="presParOf" srcId="{2E6E5C7F-4F16-40B7-B781-49B71CBB3436}" destId="{6479C8D6-E1C2-4218-9F30-200F6F12B7B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EC45EE-9663-41FB-8CCF-FEE123A6249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8E1C481-07ED-4DD8-93C4-7550FE633F13}">
      <dgm:prSet/>
      <dgm:spPr/>
      <dgm:t>
        <a:bodyPr/>
        <a:lstStyle/>
        <a:p>
          <a:r>
            <a:rPr lang="en-US"/>
            <a:t>• AQI Data: CPCB (DL001.csv) – PM2.5, PM10, NO₂, CO, O₃, etc.</a:t>
          </a:r>
        </a:p>
      </dgm:t>
    </dgm:pt>
    <dgm:pt modelId="{D9FEDA8B-1CCD-4D49-941F-08188AA83195}" type="parTrans" cxnId="{F53F9937-2CF5-4D85-AEFB-10F167A5EF8F}">
      <dgm:prSet/>
      <dgm:spPr/>
      <dgm:t>
        <a:bodyPr/>
        <a:lstStyle/>
        <a:p>
          <a:endParaRPr lang="en-US"/>
        </a:p>
      </dgm:t>
    </dgm:pt>
    <dgm:pt modelId="{AC535408-A69E-4F14-BCA3-818A17CAD1B7}" type="sibTrans" cxnId="{F53F9937-2CF5-4D85-AEFB-10F167A5EF8F}">
      <dgm:prSet/>
      <dgm:spPr/>
      <dgm:t>
        <a:bodyPr/>
        <a:lstStyle/>
        <a:p>
          <a:endParaRPr lang="en-US"/>
        </a:p>
      </dgm:t>
    </dgm:pt>
    <dgm:pt modelId="{51B31C27-D46D-42FD-A759-19A01D5E7E10}">
      <dgm:prSet/>
      <dgm:spPr/>
      <dgm:t>
        <a:bodyPr/>
        <a:lstStyle/>
        <a:p>
          <a:r>
            <a:rPr lang="en-US"/>
            <a:t>• Weather Data: Kaggle (2013–2024) – Temperature, Humidity, Wind, etc.</a:t>
          </a:r>
        </a:p>
      </dgm:t>
    </dgm:pt>
    <dgm:pt modelId="{33FED2FC-39F9-457E-92EE-355B68C054D5}" type="parTrans" cxnId="{F673F7C7-F490-4219-8746-891D673946D2}">
      <dgm:prSet/>
      <dgm:spPr/>
      <dgm:t>
        <a:bodyPr/>
        <a:lstStyle/>
        <a:p>
          <a:endParaRPr lang="en-US"/>
        </a:p>
      </dgm:t>
    </dgm:pt>
    <dgm:pt modelId="{F63FEA32-B012-4895-B3D4-F552DCFBD1F7}" type="sibTrans" cxnId="{F673F7C7-F490-4219-8746-891D673946D2}">
      <dgm:prSet/>
      <dgm:spPr/>
      <dgm:t>
        <a:bodyPr/>
        <a:lstStyle/>
        <a:p>
          <a:endParaRPr lang="en-US"/>
        </a:p>
      </dgm:t>
    </dgm:pt>
    <dgm:pt modelId="{3B7E3D1E-78AC-49C5-A27F-6E2888109FE8}">
      <dgm:prSet/>
      <dgm:spPr/>
      <dgm:t>
        <a:bodyPr/>
        <a:lstStyle/>
        <a:p>
          <a:r>
            <a:rPr lang="en-US"/>
            <a:t>• Merged on datetime to form final dataset: merged_aqi_weather.csv.</a:t>
          </a:r>
        </a:p>
      </dgm:t>
    </dgm:pt>
    <dgm:pt modelId="{49E98573-53EA-4D5C-8980-21B700FF00C7}" type="parTrans" cxnId="{A881AA2A-D12E-4967-9B01-2F3D0B7645DE}">
      <dgm:prSet/>
      <dgm:spPr/>
      <dgm:t>
        <a:bodyPr/>
        <a:lstStyle/>
        <a:p>
          <a:endParaRPr lang="en-US"/>
        </a:p>
      </dgm:t>
    </dgm:pt>
    <dgm:pt modelId="{4DD74F1A-9405-48F7-AE16-18E070C31E6D}" type="sibTrans" cxnId="{A881AA2A-D12E-4967-9B01-2F3D0B7645DE}">
      <dgm:prSet/>
      <dgm:spPr/>
      <dgm:t>
        <a:bodyPr/>
        <a:lstStyle/>
        <a:p>
          <a:endParaRPr lang="en-US"/>
        </a:p>
      </dgm:t>
    </dgm:pt>
    <dgm:pt modelId="{3463E362-DDF0-4F77-BA53-B183A63689BA}" type="pres">
      <dgm:prSet presAssocID="{76EC45EE-9663-41FB-8CCF-FEE123A6249B}" presName="root" presStyleCnt="0">
        <dgm:presLayoutVars>
          <dgm:dir/>
          <dgm:resizeHandles val="exact"/>
        </dgm:presLayoutVars>
      </dgm:prSet>
      <dgm:spPr/>
    </dgm:pt>
    <dgm:pt modelId="{19B514F5-DC67-4113-8CF2-FC5EFC9B87DC}" type="pres">
      <dgm:prSet presAssocID="{78E1C481-07ED-4DD8-93C4-7550FE633F13}" presName="compNode" presStyleCnt="0"/>
      <dgm:spPr/>
    </dgm:pt>
    <dgm:pt modelId="{2C066E22-78D1-43BA-84B1-9CEF9348673B}" type="pres">
      <dgm:prSet presAssocID="{78E1C481-07ED-4DD8-93C4-7550FE633F13}" presName="bgRect" presStyleLbl="bgShp" presStyleIdx="0" presStyleCnt="3"/>
      <dgm:spPr/>
    </dgm:pt>
    <dgm:pt modelId="{D44D0EAB-A41F-4BFB-84B6-2678C4903CFD}" type="pres">
      <dgm:prSet presAssocID="{78E1C481-07ED-4DD8-93C4-7550FE633F1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ing"/>
        </a:ext>
      </dgm:extLst>
    </dgm:pt>
    <dgm:pt modelId="{FD9EF85E-6D18-487E-889C-9F1ECD4FB37B}" type="pres">
      <dgm:prSet presAssocID="{78E1C481-07ED-4DD8-93C4-7550FE633F13}" presName="spaceRect" presStyleCnt="0"/>
      <dgm:spPr/>
    </dgm:pt>
    <dgm:pt modelId="{0CF876BA-685A-43F7-80DC-6D0996ED5738}" type="pres">
      <dgm:prSet presAssocID="{78E1C481-07ED-4DD8-93C4-7550FE633F13}" presName="parTx" presStyleLbl="revTx" presStyleIdx="0" presStyleCnt="3">
        <dgm:presLayoutVars>
          <dgm:chMax val="0"/>
          <dgm:chPref val="0"/>
        </dgm:presLayoutVars>
      </dgm:prSet>
      <dgm:spPr/>
    </dgm:pt>
    <dgm:pt modelId="{9D98E098-F52C-47C5-AECB-5F048CD1F3BA}" type="pres">
      <dgm:prSet presAssocID="{AC535408-A69E-4F14-BCA3-818A17CAD1B7}" presName="sibTrans" presStyleCnt="0"/>
      <dgm:spPr/>
    </dgm:pt>
    <dgm:pt modelId="{4B82D1EF-41EE-464C-99DF-9983F8488DB8}" type="pres">
      <dgm:prSet presAssocID="{51B31C27-D46D-42FD-A759-19A01D5E7E10}" presName="compNode" presStyleCnt="0"/>
      <dgm:spPr/>
    </dgm:pt>
    <dgm:pt modelId="{813E2671-97ED-49B8-AA35-519987DA0914}" type="pres">
      <dgm:prSet presAssocID="{51B31C27-D46D-42FD-A759-19A01D5E7E10}" presName="bgRect" presStyleLbl="bgShp" presStyleIdx="1" presStyleCnt="3"/>
      <dgm:spPr/>
    </dgm:pt>
    <dgm:pt modelId="{74669B47-CF9A-4D4C-8DF2-99418E2BB6DF}" type="pres">
      <dgm:prSet presAssocID="{51B31C27-D46D-42FD-A759-19A01D5E7E1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05BA184E-FDF3-4AB4-BF21-2A9BBACB0FD3}" type="pres">
      <dgm:prSet presAssocID="{51B31C27-D46D-42FD-A759-19A01D5E7E10}" presName="spaceRect" presStyleCnt="0"/>
      <dgm:spPr/>
    </dgm:pt>
    <dgm:pt modelId="{8A99194A-59CB-4DDA-8721-F69E1773BCD0}" type="pres">
      <dgm:prSet presAssocID="{51B31C27-D46D-42FD-A759-19A01D5E7E10}" presName="parTx" presStyleLbl="revTx" presStyleIdx="1" presStyleCnt="3">
        <dgm:presLayoutVars>
          <dgm:chMax val="0"/>
          <dgm:chPref val="0"/>
        </dgm:presLayoutVars>
      </dgm:prSet>
      <dgm:spPr/>
    </dgm:pt>
    <dgm:pt modelId="{4DEA6D4A-D2D3-462F-AB63-96D8C5CDA79A}" type="pres">
      <dgm:prSet presAssocID="{F63FEA32-B012-4895-B3D4-F552DCFBD1F7}" presName="sibTrans" presStyleCnt="0"/>
      <dgm:spPr/>
    </dgm:pt>
    <dgm:pt modelId="{B2CAC9AC-A9BB-4BF4-AB3E-CC8715EAA2B7}" type="pres">
      <dgm:prSet presAssocID="{3B7E3D1E-78AC-49C5-A27F-6E2888109FE8}" presName="compNode" presStyleCnt="0"/>
      <dgm:spPr/>
    </dgm:pt>
    <dgm:pt modelId="{E9B9BD95-8044-4798-B92D-D4225F0BB46B}" type="pres">
      <dgm:prSet presAssocID="{3B7E3D1E-78AC-49C5-A27F-6E2888109FE8}" presName="bgRect" presStyleLbl="bgShp" presStyleIdx="2" presStyleCnt="3"/>
      <dgm:spPr/>
    </dgm:pt>
    <dgm:pt modelId="{D440A805-B9AC-47B6-ACB3-D1B53B41359B}" type="pres">
      <dgm:prSet presAssocID="{3B7E3D1E-78AC-49C5-A27F-6E2888109FE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0BC25F1-CBB0-4DFC-B6C2-F3B9982BC6DC}" type="pres">
      <dgm:prSet presAssocID="{3B7E3D1E-78AC-49C5-A27F-6E2888109FE8}" presName="spaceRect" presStyleCnt="0"/>
      <dgm:spPr/>
    </dgm:pt>
    <dgm:pt modelId="{64764D90-F75F-49A4-9380-90E827F6E11F}" type="pres">
      <dgm:prSet presAssocID="{3B7E3D1E-78AC-49C5-A27F-6E2888109FE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7525212-233C-451A-8E75-9D03F7019653}" type="presOf" srcId="{78E1C481-07ED-4DD8-93C4-7550FE633F13}" destId="{0CF876BA-685A-43F7-80DC-6D0996ED5738}" srcOrd="0" destOrd="0" presId="urn:microsoft.com/office/officeart/2018/2/layout/IconVerticalSolidList"/>
    <dgm:cxn modelId="{A881AA2A-D12E-4967-9B01-2F3D0B7645DE}" srcId="{76EC45EE-9663-41FB-8CCF-FEE123A6249B}" destId="{3B7E3D1E-78AC-49C5-A27F-6E2888109FE8}" srcOrd="2" destOrd="0" parTransId="{49E98573-53EA-4D5C-8980-21B700FF00C7}" sibTransId="{4DD74F1A-9405-48F7-AE16-18E070C31E6D}"/>
    <dgm:cxn modelId="{F53F9937-2CF5-4D85-AEFB-10F167A5EF8F}" srcId="{76EC45EE-9663-41FB-8CCF-FEE123A6249B}" destId="{78E1C481-07ED-4DD8-93C4-7550FE633F13}" srcOrd="0" destOrd="0" parTransId="{D9FEDA8B-1CCD-4D49-941F-08188AA83195}" sibTransId="{AC535408-A69E-4F14-BCA3-818A17CAD1B7}"/>
    <dgm:cxn modelId="{89171C47-4E1B-4D63-BEDD-2FB871E31B94}" type="presOf" srcId="{51B31C27-D46D-42FD-A759-19A01D5E7E10}" destId="{8A99194A-59CB-4DDA-8721-F69E1773BCD0}" srcOrd="0" destOrd="0" presId="urn:microsoft.com/office/officeart/2018/2/layout/IconVerticalSolidList"/>
    <dgm:cxn modelId="{2D2C6BA5-794D-4CC1-A268-EDE487B9BD4B}" type="presOf" srcId="{3B7E3D1E-78AC-49C5-A27F-6E2888109FE8}" destId="{64764D90-F75F-49A4-9380-90E827F6E11F}" srcOrd="0" destOrd="0" presId="urn:microsoft.com/office/officeart/2018/2/layout/IconVerticalSolidList"/>
    <dgm:cxn modelId="{F673F7C7-F490-4219-8746-891D673946D2}" srcId="{76EC45EE-9663-41FB-8CCF-FEE123A6249B}" destId="{51B31C27-D46D-42FD-A759-19A01D5E7E10}" srcOrd="1" destOrd="0" parTransId="{33FED2FC-39F9-457E-92EE-355B68C054D5}" sibTransId="{F63FEA32-B012-4895-B3D4-F552DCFBD1F7}"/>
    <dgm:cxn modelId="{C7DE80EC-7A06-4804-9189-AEB4BA3A5130}" type="presOf" srcId="{76EC45EE-9663-41FB-8CCF-FEE123A6249B}" destId="{3463E362-DDF0-4F77-BA53-B183A63689BA}" srcOrd="0" destOrd="0" presId="urn:microsoft.com/office/officeart/2018/2/layout/IconVerticalSolidList"/>
    <dgm:cxn modelId="{2884509E-3D61-443E-BA40-DBC881342C9A}" type="presParOf" srcId="{3463E362-DDF0-4F77-BA53-B183A63689BA}" destId="{19B514F5-DC67-4113-8CF2-FC5EFC9B87DC}" srcOrd="0" destOrd="0" presId="urn:microsoft.com/office/officeart/2018/2/layout/IconVerticalSolidList"/>
    <dgm:cxn modelId="{085FA287-BA79-432D-AD1C-7225C34ED843}" type="presParOf" srcId="{19B514F5-DC67-4113-8CF2-FC5EFC9B87DC}" destId="{2C066E22-78D1-43BA-84B1-9CEF9348673B}" srcOrd="0" destOrd="0" presId="urn:microsoft.com/office/officeart/2018/2/layout/IconVerticalSolidList"/>
    <dgm:cxn modelId="{7A2C7A84-799B-4AC6-BB2A-BED06DF2CC9A}" type="presParOf" srcId="{19B514F5-DC67-4113-8CF2-FC5EFC9B87DC}" destId="{D44D0EAB-A41F-4BFB-84B6-2678C4903CFD}" srcOrd="1" destOrd="0" presId="urn:microsoft.com/office/officeart/2018/2/layout/IconVerticalSolidList"/>
    <dgm:cxn modelId="{7EF28C01-5E1A-4902-8EA7-FB98709DC7B2}" type="presParOf" srcId="{19B514F5-DC67-4113-8CF2-FC5EFC9B87DC}" destId="{FD9EF85E-6D18-487E-889C-9F1ECD4FB37B}" srcOrd="2" destOrd="0" presId="urn:microsoft.com/office/officeart/2018/2/layout/IconVerticalSolidList"/>
    <dgm:cxn modelId="{196B1798-29BD-4ACE-8C94-9E605950B517}" type="presParOf" srcId="{19B514F5-DC67-4113-8CF2-FC5EFC9B87DC}" destId="{0CF876BA-685A-43F7-80DC-6D0996ED5738}" srcOrd="3" destOrd="0" presId="urn:microsoft.com/office/officeart/2018/2/layout/IconVerticalSolidList"/>
    <dgm:cxn modelId="{35283F97-DA5D-46AB-8C13-E1169C058E30}" type="presParOf" srcId="{3463E362-DDF0-4F77-BA53-B183A63689BA}" destId="{9D98E098-F52C-47C5-AECB-5F048CD1F3BA}" srcOrd="1" destOrd="0" presId="urn:microsoft.com/office/officeart/2018/2/layout/IconVerticalSolidList"/>
    <dgm:cxn modelId="{A6EF10FA-7185-4635-8D24-7ECDCA9A223C}" type="presParOf" srcId="{3463E362-DDF0-4F77-BA53-B183A63689BA}" destId="{4B82D1EF-41EE-464C-99DF-9983F8488DB8}" srcOrd="2" destOrd="0" presId="urn:microsoft.com/office/officeart/2018/2/layout/IconVerticalSolidList"/>
    <dgm:cxn modelId="{8729DA28-F56D-4AD2-ACF6-0BF9B540E7BD}" type="presParOf" srcId="{4B82D1EF-41EE-464C-99DF-9983F8488DB8}" destId="{813E2671-97ED-49B8-AA35-519987DA0914}" srcOrd="0" destOrd="0" presId="urn:microsoft.com/office/officeart/2018/2/layout/IconVerticalSolidList"/>
    <dgm:cxn modelId="{E5821846-EF01-4313-A68E-34981F2801B5}" type="presParOf" srcId="{4B82D1EF-41EE-464C-99DF-9983F8488DB8}" destId="{74669B47-CF9A-4D4C-8DF2-99418E2BB6DF}" srcOrd="1" destOrd="0" presId="urn:microsoft.com/office/officeart/2018/2/layout/IconVerticalSolidList"/>
    <dgm:cxn modelId="{564DB741-38BA-417C-9C37-C44E104A813C}" type="presParOf" srcId="{4B82D1EF-41EE-464C-99DF-9983F8488DB8}" destId="{05BA184E-FDF3-4AB4-BF21-2A9BBACB0FD3}" srcOrd="2" destOrd="0" presId="urn:microsoft.com/office/officeart/2018/2/layout/IconVerticalSolidList"/>
    <dgm:cxn modelId="{BB759218-51C2-42B2-9320-4C7989DC783B}" type="presParOf" srcId="{4B82D1EF-41EE-464C-99DF-9983F8488DB8}" destId="{8A99194A-59CB-4DDA-8721-F69E1773BCD0}" srcOrd="3" destOrd="0" presId="urn:microsoft.com/office/officeart/2018/2/layout/IconVerticalSolidList"/>
    <dgm:cxn modelId="{D78B579F-C39A-47D0-A15B-5214C9606B82}" type="presParOf" srcId="{3463E362-DDF0-4F77-BA53-B183A63689BA}" destId="{4DEA6D4A-D2D3-462F-AB63-96D8C5CDA79A}" srcOrd="3" destOrd="0" presId="urn:microsoft.com/office/officeart/2018/2/layout/IconVerticalSolidList"/>
    <dgm:cxn modelId="{A3B08108-4BB6-4A50-B0E1-6F21C5DB21BB}" type="presParOf" srcId="{3463E362-DDF0-4F77-BA53-B183A63689BA}" destId="{B2CAC9AC-A9BB-4BF4-AB3E-CC8715EAA2B7}" srcOrd="4" destOrd="0" presId="urn:microsoft.com/office/officeart/2018/2/layout/IconVerticalSolidList"/>
    <dgm:cxn modelId="{4DCD9BE4-B475-4040-B294-A7003BDD270E}" type="presParOf" srcId="{B2CAC9AC-A9BB-4BF4-AB3E-CC8715EAA2B7}" destId="{E9B9BD95-8044-4798-B92D-D4225F0BB46B}" srcOrd="0" destOrd="0" presId="urn:microsoft.com/office/officeart/2018/2/layout/IconVerticalSolidList"/>
    <dgm:cxn modelId="{B7A2707D-9FB2-4664-BC6C-08E16E78B907}" type="presParOf" srcId="{B2CAC9AC-A9BB-4BF4-AB3E-CC8715EAA2B7}" destId="{D440A805-B9AC-47B6-ACB3-D1B53B41359B}" srcOrd="1" destOrd="0" presId="urn:microsoft.com/office/officeart/2018/2/layout/IconVerticalSolidList"/>
    <dgm:cxn modelId="{1CA7B02C-3165-44C4-98DF-B715EB244BD2}" type="presParOf" srcId="{B2CAC9AC-A9BB-4BF4-AB3E-CC8715EAA2B7}" destId="{50BC25F1-CBB0-4DFC-B6C2-F3B9982BC6DC}" srcOrd="2" destOrd="0" presId="urn:microsoft.com/office/officeart/2018/2/layout/IconVerticalSolidList"/>
    <dgm:cxn modelId="{13A7EA77-7FA4-4D90-A6C8-ADF43774A315}" type="presParOf" srcId="{B2CAC9AC-A9BB-4BF4-AB3E-CC8715EAA2B7}" destId="{64764D90-F75F-49A4-9380-90E827F6E11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E3E6651-4B74-4F39-9CCA-C781265A3551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EE8D90-A3C2-4811-BAD9-B3732C3C9B42}">
      <dgm:prSet/>
      <dgm:spPr/>
      <dgm:t>
        <a:bodyPr/>
        <a:lstStyle/>
        <a:p>
          <a:r>
            <a:rPr lang="en-US"/>
            <a:t>• Date parsing &amp; resampling (hourly → daily).</a:t>
          </a:r>
        </a:p>
      </dgm:t>
    </dgm:pt>
    <dgm:pt modelId="{E1FADFC3-EEEB-45DA-8C3A-61C1FD1438F9}" type="parTrans" cxnId="{EEF5CD0E-F579-48E7-94BB-BD09580135E2}">
      <dgm:prSet/>
      <dgm:spPr/>
      <dgm:t>
        <a:bodyPr/>
        <a:lstStyle/>
        <a:p>
          <a:endParaRPr lang="en-US"/>
        </a:p>
      </dgm:t>
    </dgm:pt>
    <dgm:pt modelId="{C2FC5FBE-8E23-40DB-AC19-B611766B43CD}" type="sibTrans" cxnId="{EEF5CD0E-F579-48E7-94BB-BD09580135E2}">
      <dgm:prSet/>
      <dgm:spPr/>
      <dgm:t>
        <a:bodyPr/>
        <a:lstStyle/>
        <a:p>
          <a:endParaRPr lang="en-US"/>
        </a:p>
      </dgm:t>
    </dgm:pt>
    <dgm:pt modelId="{2EC47FCF-864E-4C26-B93D-682F8038A605}">
      <dgm:prSet/>
      <dgm:spPr/>
      <dgm:t>
        <a:bodyPr/>
        <a:lstStyle/>
        <a:p>
          <a:r>
            <a:rPr lang="en-US"/>
            <a:t>• Missing value imputation:</a:t>
          </a:r>
        </a:p>
      </dgm:t>
    </dgm:pt>
    <dgm:pt modelId="{B4A0693F-FA18-438C-BA58-B067EC30D132}" type="parTrans" cxnId="{004788FC-0BFC-4803-AD9C-0CD4D85D3C07}">
      <dgm:prSet/>
      <dgm:spPr/>
      <dgm:t>
        <a:bodyPr/>
        <a:lstStyle/>
        <a:p>
          <a:endParaRPr lang="en-US"/>
        </a:p>
      </dgm:t>
    </dgm:pt>
    <dgm:pt modelId="{71E7ED27-F53D-47BB-9429-D66E06DC46CE}" type="sibTrans" cxnId="{004788FC-0BFC-4803-AD9C-0CD4D85D3C07}">
      <dgm:prSet/>
      <dgm:spPr/>
      <dgm:t>
        <a:bodyPr/>
        <a:lstStyle/>
        <a:p>
          <a:endParaRPr lang="en-US"/>
        </a:p>
      </dgm:t>
    </dgm:pt>
    <dgm:pt modelId="{0918F015-CCFF-40B4-8770-F0B9B09CEA88}">
      <dgm:prSet/>
      <dgm:spPr/>
      <dgm:t>
        <a:bodyPr/>
        <a:lstStyle/>
        <a:p>
          <a:r>
            <a:rPr lang="en-US"/>
            <a:t>– PM10 imputed using Random Forest.</a:t>
          </a:r>
        </a:p>
      </dgm:t>
    </dgm:pt>
    <dgm:pt modelId="{5E506D8A-8F02-41D7-BB58-606CAFE81A24}" type="parTrans" cxnId="{4A9B4F4A-17EC-4FC0-A665-7687BCE92ECB}">
      <dgm:prSet/>
      <dgm:spPr/>
      <dgm:t>
        <a:bodyPr/>
        <a:lstStyle/>
        <a:p>
          <a:endParaRPr lang="en-US"/>
        </a:p>
      </dgm:t>
    </dgm:pt>
    <dgm:pt modelId="{D94FB134-C4AC-44DA-B746-D228641E2DFE}" type="sibTrans" cxnId="{4A9B4F4A-17EC-4FC0-A665-7687BCE92ECB}">
      <dgm:prSet/>
      <dgm:spPr/>
      <dgm:t>
        <a:bodyPr/>
        <a:lstStyle/>
        <a:p>
          <a:endParaRPr lang="en-US"/>
        </a:p>
      </dgm:t>
    </dgm:pt>
    <dgm:pt modelId="{4DC172E8-D91A-4E03-9BB2-B115B25F59ED}">
      <dgm:prSet/>
      <dgm:spPr/>
      <dgm:t>
        <a:bodyPr/>
        <a:lstStyle/>
        <a:p>
          <a:r>
            <a:rPr lang="en-US"/>
            <a:t>– New column added to track imputed values.</a:t>
          </a:r>
        </a:p>
      </dgm:t>
    </dgm:pt>
    <dgm:pt modelId="{3A7AEC5B-A421-43D1-A45F-04B3EEFAD475}" type="parTrans" cxnId="{03BFE001-0EC7-4C41-A9AC-FAF00E77C021}">
      <dgm:prSet/>
      <dgm:spPr/>
      <dgm:t>
        <a:bodyPr/>
        <a:lstStyle/>
        <a:p>
          <a:endParaRPr lang="en-US"/>
        </a:p>
      </dgm:t>
    </dgm:pt>
    <dgm:pt modelId="{12779C2B-1BD5-4743-B04B-79A6F994496A}" type="sibTrans" cxnId="{03BFE001-0EC7-4C41-A9AC-FAF00E77C021}">
      <dgm:prSet/>
      <dgm:spPr/>
      <dgm:t>
        <a:bodyPr/>
        <a:lstStyle/>
        <a:p>
          <a:endParaRPr lang="en-US"/>
        </a:p>
      </dgm:t>
    </dgm:pt>
    <dgm:pt modelId="{BE34EC8A-FEF5-4214-A6AD-2976981F7CAC}">
      <dgm:prSet/>
      <dgm:spPr/>
      <dgm:t>
        <a:bodyPr/>
        <a:lstStyle/>
        <a:p>
          <a:r>
            <a:rPr lang="en-US"/>
            <a:t>• Final dataset cleaned, merged, and saved for modeling.</a:t>
          </a:r>
        </a:p>
      </dgm:t>
    </dgm:pt>
    <dgm:pt modelId="{FCF2CFD6-BBC5-486A-B43D-C83A545058A4}" type="parTrans" cxnId="{1A33534F-E31F-4BCB-991F-210E37C22EC3}">
      <dgm:prSet/>
      <dgm:spPr/>
      <dgm:t>
        <a:bodyPr/>
        <a:lstStyle/>
        <a:p>
          <a:endParaRPr lang="en-US"/>
        </a:p>
      </dgm:t>
    </dgm:pt>
    <dgm:pt modelId="{66039084-BC7B-4913-9F67-CE5CDE6D39E0}" type="sibTrans" cxnId="{1A33534F-E31F-4BCB-991F-210E37C22EC3}">
      <dgm:prSet/>
      <dgm:spPr/>
      <dgm:t>
        <a:bodyPr/>
        <a:lstStyle/>
        <a:p>
          <a:endParaRPr lang="en-US"/>
        </a:p>
      </dgm:t>
    </dgm:pt>
    <dgm:pt modelId="{271A0539-4AE4-44A6-AFF4-5DF7AF710C2B}" type="pres">
      <dgm:prSet presAssocID="{7E3E6651-4B74-4F39-9CCA-C781265A3551}" presName="outerComposite" presStyleCnt="0">
        <dgm:presLayoutVars>
          <dgm:chMax val="5"/>
          <dgm:dir/>
          <dgm:resizeHandles val="exact"/>
        </dgm:presLayoutVars>
      </dgm:prSet>
      <dgm:spPr/>
    </dgm:pt>
    <dgm:pt modelId="{744525C0-2D14-4D7C-A348-5F245CE9A80B}" type="pres">
      <dgm:prSet presAssocID="{7E3E6651-4B74-4F39-9CCA-C781265A3551}" presName="dummyMaxCanvas" presStyleCnt="0">
        <dgm:presLayoutVars/>
      </dgm:prSet>
      <dgm:spPr/>
    </dgm:pt>
    <dgm:pt modelId="{837C4581-1965-43E9-BD45-3BCE64694570}" type="pres">
      <dgm:prSet presAssocID="{7E3E6651-4B74-4F39-9CCA-C781265A3551}" presName="FiveNodes_1" presStyleLbl="node1" presStyleIdx="0" presStyleCnt="5">
        <dgm:presLayoutVars>
          <dgm:bulletEnabled val="1"/>
        </dgm:presLayoutVars>
      </dgm:prSet>
      <dgm:spPr/>
    </dgm:pt>
    <dgm:pt modelId="{8E27DC4E-1C16-44F0-8E29-A556A8F4ECA2}" type="pres">
      <dgm:prSet presAssocID="{7E3E6651-4B74-4F39-9CCA-C781265A3551}" presName="FiveNodes_2" presStyleLbl="node1" presStyleIdx="1" presStyleCnt="5">
        <dgm:presLayoutVars>
          <dgm:bulletEnabled val="1"/>
        </dgm:presLayoutVars>
      </dgm:prSet>
      <dgm:spPr/>
    </dgm:pt>
    <dgm:pt modelId="{9B77ECAE-8215-4A31-A28F-B407E26376DF}" type="pres">
      <dgm:prSet presAssocID="{7E3E6651-4B74-4F39-9CCA-C781265A3551}" presName="FiveNodes_3" presStyleLbl="node1" presStyleIdx="2" presStyleCnt="5">
        <dgm:presLayoutVars>
          <dgm:bulletEnabled val="1"/>
        </dgm:presLayoutVars>
      </dgm:prSet>
      <dgm:spPr/>
    </dgm:pt>
    <dgm:pt modelId="{443B785F-099D-4C45-9C67-8672706347BF}" type="pres">
      <dgm:prSet presAssocID="{7E3E6651-4B74-4F39-9CCA-C781265A3551}" presName="FiveNodes_4" presStyleLbl="node1" presStyleIdx="3" presStyleCnt="5">
        <dgm:presLayoutVars>
          <dgm:bulletEnabled val="1"/>
        </dgm:presLayoutVars>
      </dgm:prSet>
      <dgm:spPr/>
    </dgm:pt>
    <dgm:pt modelId="{BD41B024-9FC9-415C-9251-485F4282DAE6}" type="pres">
      <dgm:prSet presAssocID="{7E3E6651-4B74-4F39-9CCA-C781265A3551}" presName="FiveNodes_5" presStyleLbl="node1" presStyleIdx="4" presStyleCnt="5">
        <dgm:presLayoutVars>
          <dgm:bulletEnabled val="1"/>
        </dgm:presLayoutVars>
      </dgm:prSet>
      <dgm:spPr/>
    </dgm:pt>
    <dgm:pt modelId="{D57597AA-575E-4AD6-869B-AC09E3B5257D}" type="pres">
      <dgm:prSet presAssocID="{7E3E6651-4B74-4F39-9CCA-C781265A3551}" presName="FiveConn_1-2" presStyleLbl="fgAccFollowNode1" presStyleIdx="0" presStyleCnt="4">
        <dgm:presLayoutVars>
          <dgm:bulletEnabled val="1"/>
        </dgm:presLayoutVars>
      </dgm:prSet>
      <dgm:spPr/>
    </dgm:pt>
    <dgm:pt modelId="{8C30A5A8-04F2-45C3-8BE9-872282394BCD}" type="pres">
      <dgm:prSet presAssocID="{7E3E6651-4B74-4F39-9CCA-C781265A3551}" presName="FiveConn_2-3" presStyleLbl="fgAccFollowNode1" presStyleIdx="1" presStyleCnt="4">
        <dgm:presLayoutVars>
          <dgm:bulletEnabled val="1"/>
        </dgm:presLayoutVars>
      </dgm:prSet>
      <dgm:spPr/>
    </dgm:pt>
    <dgm:pt modelId="{28EE1FF6-5219-436A-A081-2E74D5D8EF0E}" type="pres">
      <dgm:prSet presAssocID="{7E3E6651-4B74-4F39-9CCA-C781265A3551}" presName="FiveConn_3-4" presStyleLbl="fgAccFollowNode1" presStyleIdx="2" presStyleCnt="4">
        <dgm:presLayoutVars>
          <dgm:bulletEnabled val="1"/>
        </dgm:presLayoutVars>
      </dgm:prSet>
      <dgm:spPr/>
    </dgm:pt>
    <dgm:pt modelId="{FD4A64E9-A573-4427-86CD-DB5540A225BD}" type="pres">
      <dgm:prSet presAssocID="{7E3E6651-4B74-4F39-9CCA-C781265A3551}" presName="FiveConn_4-5" presStyleLbl="fgAccFollowNode1" presStyleIdx="3" presStyleCnt="4">
        <dgm:presLayoutVars>
          <dgm:bulletEnabled val="1"/>
        </dgm:presLayoutVars>
      </dgm:prSet>
      <dgm:spPr/>
    </dgm:pt>
    <dgm:pt modelId="{7AFC04AE-B3F6-40E3-8D56-7636F1334E4E}" type="pres">
      <dgm:prSet presAssocID="{7E3E6651-4B74-4F39-9CCA-C781265A3551}" presName="FiveNodes_1_text" presStyleLbl="node1" presStyleIdx="4" presStyleCnt="5">
        <dgm:presLayoutVars>
          <dgm:bulletEnabled val="1"/>
        </dgm:presLayoutVars>
      </dgm:prSet>
      <dgm:spPr/>
    </dgm:pt>
    <dgm:pt modelId="{A055334B-D360-44D5-BE60-8DFCA03661AB}" type="pres">
      <dgm:prSet presAssocID="{7E3E6651-4B74-4F39-9CCA-C781265A3551}" presName="FiveNodes_2_text" presStyleLbl="node1" presStyleIdx="4" presStyleCnt="5">
        <dgm:presLayoutVars>
          <dgm:bulletEnabled val="1"/>
        </dgm:presLayoutVars>
      </dgm:prSet>
      <dgm:spPr/>
    </dgm:pt>
    <dgm:pt modelId="{B26697AF-F0FF-4439-B443-D87915263F2D}" type="pres">
      <dgm:prSet presAssocID="{7E3E6651-4B74-4F39-9CCA-C781265A3551}" presName="FiveNodes_3_text" presStyleLbl="node1" presStyleIdx="4" presStyleCnt="5">
        <dgm:presLayoutVars>
          <dgm:bulletEnabled val="1"/>
        </dgm:presLayoutVars>
      </dgm:prSet>
      <dgm:spPr/>
    </dgm:pt>
    <dgm:pt modelId="{7144EF3E-CEAF-4826-B084-1A53774CF643}" type="pres">
      <dgm:prSet presAssocID="{7E3E6651-4B74-4F39-9CCA-C781265A3551}" presName="FiveNodes_4_text" presStyleLbl="node1" presStyleIdx="4" presStyleCnt="5">
        <dgm:presLayoutVars>
          <dgm:bulletEnabled val="1"/>
        </dgm:presLayoutVars>
      </dgm:prSet>
      <dgm:spPr/>
    </dgm:pt>
    <dgm:pt modelId="{1050CA35-5F34-490C-8D7F-3A1E600837FA}" type="pres">
      <dgm:prSet presAssocID="{7E3E6651-4B74-4F39-9CCA-C781265A355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03BFE001-0EC7-4C41-A9AC-FAF00E77C021}" srcId="{7E3E6651-4B74-4F39-9CCA-C781265A3551}" destId="{4DC172E8-D91A-4E03-9BB2-B115B25F59ED}" srcOrd="3" destOrd="0" parTransId="{3A7AEC5B-A421-43D1-A45F-04B3EEFAD475}" sibTransId="{12779C2B-1BD5-4743-B04B-79A6F994496A}"/>
    <dgm:cxn modelId="{EEF5CD0E-F579-48E7-94BB-BD09580135E2}" srcId="{7E3E6651-4B74-4F39-9CCA-C781265A3551}" destId="{F5EE8D90-A3C2-4811-BAD9-B3732C3C9B42}" srcOrd="0" destOrd="0" parTransId="{E1FADFC3-EEEB-45DA-8C3A-61C1FD1438F9}" sibTransId="{C2FC5FBE-8E23-40DB-AC19-B611766B43CD}"/>
    <dgm:cxn modelId="{308BE93B-DE48-4C39-8C46-50248D0BA6B2}" type="presOf" srcId="{0918F015-CCFF-40B4-8770-F0B9B09CEA88}" destId="{9B77ECAE-8215-4A31-A28F-B407E26376DF}" srcOrd="0" destOrd="0" presId="urn:microsoft.com/office/officeart/2005/8/layout/vProcess5"/>
    <dgm:cxn modelId="{4F38DB42-7336-4237-A566-7A4F442A1B70}" type="presOf" srcId="{7E3E6651-4B74-4F39-9CCA-C781265A3551}" destId="{271A0539-4AE4-44A6-AFF4-5DF7AF710C2B}" srcOrd="0" destOrd="0" presId="urn:microsoft.com/office/officeart/2005/8/layout/vProcess5"/>
    <dgm:cxn modelId="{5934D143-E63D-4822-843E-A7FF7821E847}" type="presOf" srcId="{F5EE8D90-A3C2-4811-BAD9-B3732C3C9B42}" destId="{837C4581-1965-43E9-BD45-3BCE64694570}" srcOrd="0" destOrd="0" presId="urn:microsoft.com/office/officeart/2005/8/layout/vProcess5"/>
    <dgm:cxn modelId="{4A9B4F4A-17EC-4FC0-A665-7687BCE92ECB}" srcId="{7E3E6651-4B74-4F39-9CCA-C781265A3551}" destId="{0918F015-CCFF-40B4-8770-F0B9B09CEA88}" srcOrd="2" destOrd="0" parTransId="{5E506D8A-8F02-41D7-BB58-606CAFE81A24}" sibTransId="{D94FB134-C4AC-44DA-B746-D228641E2DFE}"/>
    <dgm:cxn modelId="{5FB4AD6A-5375-421F-B6C1-7BDCDC84163C}" type="presOf" srcId="{C2FC5FBE-8E23-40DB-AC19-B611766B43CD}" destId="{D57597AA-575E-4AD6-869B-AC09E3B5257D}" srcOrd="0" destOrd="0" presId="urn:microsoft.com/office/officeart/2005/8/layout/vProcess5"/>
    <dgm:cxn modelId="{F5D3F64B-0B59-4E07-A5C3-10E5296BFD14}" type="presOf" srcId="{12779C2B-1BD5-4743-B04B-79A6F994496A}" destId="{FD4A64E9-A573-4427-86CD-DB5540A225BD}" srcOrd="0" destOrd="0" presId="urn:microsoft.com/office/officeart/2005/8/layout/vProcess5"/>
    <dgm:cxn modelId="{1A33534F-E31F-4BCB-991F-210E37C22EC3}" srcId="{7E3E6651-4B74-4F39-9CCA-C781265A3551}" destId="{BE34EC8A-FEF5-4214-A6AD-2976981F7CAC}" srcOrd="4" destOrd="0" parTransId="{FCF2CFD6-BBC5-486A-B43D-C83A545058A4}" sibTransId="{66039084-BC7B-4913-9F67-CE5CDE6D39E0}"/>
    <dgm:cxn modelId="{91404270-8C31-41F0-9C7E-50CF88AAA700}" type="presOf" srcId="{4DC172E8-D91A-4E03-9BB2-B115B25F59ED}" destId="{7144EF3E-CEAF-4826-B084-1A53774CF643}" srcOrd="1" destOrd="0" presId="urn:microsoft.com/office/officeart/2005/8/layout/vProcess5"/>
    <dgm:cxn modelId="{9BBB6373-CE9C-421D-ACEE-AC3C07A72FC0}" type="presOf" srcId="{D94FB134-C4AC-44DA-B746-D228641E2DFE}" destId="{28EE1FF6-5219-436A-A081-2E74D5D8EF0E}" srcOrd="0" destOrd="0" presId="urn:microsoft.com/office/officeart/2005/8/layout/vProcess5"/>
    <dgm:cxn modelId="{6AB61554-EF66-49DD-BB1F-5D90D87F44EF}" type="presOf" srcId="{2EC47FCF-864E-4C26-B93D-682F8038A605}" destId="{8E27DC4E-1C16-44F0-8E29-A556A8F4ECA2}" srcOrd="0" destOrd="0" presId="urn:microsoft.com/office/officeart/2005/8/layout/vProcess5"/>
    <dgm:cxn modelId="{76B13880-3BB6-4F9D-8C27-47B73CD3EC04}" type="presOf" srcId="{4DC172E8-D91A-4E03-9BB2-B115B25F59ED}" destId="{443B785F-099D-4C45-9C67-8672706347BF}" srcOrd="0" destOrd="0" presId="urn:microsoft.com/office/officeart/2005/8/layout/vProcess5"/>
    <dgm:cxn modelId="{C2205687-AEC9-416C-A3BD-4470EA56F2B8}" type="presOf" srcId="{BE34EC8A-FEF5-4214-A6AD-2976981F7CAC}" destId="{BD41B024-9FC9-415C-9251-485F4282DAE6}" srcOrd="0" destOrd="0" presId="urn:microsoft.com/office/officeart/2005/8/layout/vProcess5"/>
    <dgm:cxn modelId="{6759AF8E-D0C7-4E0F-9D75-2A844A863883}" type="presOf" srcId="{2EC47FCF-864E-4C26-B93D-682F8038A605}" destId="{A055334B-D360-44D5-BE60-8DFCA03661AB}" srcOrd="1" destOrd="0" presId="urn:microsoft.com/office/officeart/2005/8/layout/vProcess5"/>
    <dgm:cxn modelId="{E215DC9B-58FF-481E-AAD3-FB6C12894FBD}" type="presOf" srcId="{BE34EC8A-FEF5-4214-A6AD-2976981F7CAC}" destId="{1050CA35-5F34-490C-8D7F-3A1E600837FA}" srcOrd="1" destOrd="0" presId="urn:microsoft.com/office/officeart/2005/8/layout/vProcess5"/>
    <dgm:cxn modelId="{13B2829E-A7E2-4111-BEDE-86413798C1E2}" type="presOf" srcId="{71E7ED27-F53D-47BB-9429-D66E06DC46CE}" destId="{8C30A5A8-04F2-45C3-8BE9-872282394BCD}" srcOrd="0" destOrd="0" presId="urn:microsoft.com/office/officeart/2005/8/layout/vProcess5"/>
    <dgm:cxn modelId="{DB045ABC-08E8-4DD6-BC50-42429262A233}" type="presOf" srcId="{0918F015-CCFF-40B4-8770-F0B9B09CEA88}" destId="{B26697AF-F0FF-4439-B443-D87915263F2D}" srcOrd="1" destOrd="0" presId="urn:microsoft.com/office/officeart/2005/8/layout/vProcess5"/>
    <dgm:cxn modelId="{5BE47AC9-3C7B-42CC-9F6E-89382EBE6D8C}" type="presOf" srcId="{F5EE8D90-A3C2-4811-BAD9-B3732C3C9B42}" destId="{7AFC04AE-B3F6-40E3-8D56-7636F1334E4E}" srcOrd="1" destOrd="0" presId="urn:microsoft.com/office/officeart/2005/8/layout/vProcess5"/>
    <dgm:cxn modelId="{004788FC-0BFC-4803-AD9C-0CD4D85D3C07}" srcId="{7E3E6651-4B74-4F39-9CCA-C781265A3551}" destId="{2EC47FCF-864E-4C26-B93D-682F8038A605}" srcOrd="1" destOrd="0" parTransId="{B4A0693F-FA18-438C-BA58-B067EC30D132}" sibTransId="{71E7ED27-F53D-47BB-9429-D66E06DC46CE}"/>
    <dgm:cxn modelId="{B24A5797-2D60-4171-861E-E2F8D9533F3B}" type="presParOf" srcId="{271A0539-4AE4-44A6-AFF4-5DF7AF710C2B}" destId="{744525C0-2D14-4D7C-A348-5F245CE9A80B}" srcOrd="0" destOrd="0" presId="urn:microsoft.com/office/officeart/2005/8/layout/vProcess5"/>
    <dgm:cxn modelId="{28B8C256-E9E2-4126-874F-ABD7482054D9}" type="presParOf" srcId="{271A0539-4AE4-44A6-AFF4-5DF7AF710C2B}" destId="{837C4581-1965-43E9-BD45-3BCE64694570}" srcOrd="1" destOrd="0" presId="urn:microsoft.com/office/officeart/2005/8/layout/vProcess5"/>
    <dgm:cxn modelId="{0FD7E903-D36A-4CD2-82CF-2C2320986A17}" type="presParOf" srcId="{271A0539-4AE4-44A6-AFF4-5DF7AF710C2B}" destId="{8E27DC4E-1C16-44F0-8E29-A556A8F4ECA2}" srcOrd="2" destOrd="0" presId="urn:microsoft.com/office/officeart/2005/8/layout/vProcess5"/>
    <dgm:cxn modelId="{2E6FB88F-5DC8-4B4C-BC25-F83230F4CF65}" type="presParOf" srcId="{271A0539-4AE4-44A6-AFF4-5DF7AF710C2B}" destId="{9B77ECAE-8215-4A31-A28F-B407E26376DF}" srcOrd="3" destOrd="0" presId="urn:microsoft.com/office/officeart/2005/8/layout/vProcess5"/>
    <dgm:cxn modelId="{21C9B395-949D-41C4-A4F7-FAB23AA2DFF1}" type="presParOf" srcId="{271A0539-4AE4-44A6-AFF4-5DF7AF710C2B}" destId="{443B785F-099D-4C45-9C67-8672706347BF}" srcOrd="4" destOrd="0" presId="urn:microsoft.com/office/officeart/2005/8/layout/vProcess5"/>
    <dgm:cxn modelId="{CDD97F80-67C9-4FDA-BBF4-75B1A0CA7B83}" type="presParOf" srcId="{271A0539-4AE4-44A6-AFF4-5DF7AF710C2B}" destId="{BD41B024-9FC9-415C-9251-485F4282DAE6}" srcOrd="5" destOrd="0" presId="urn:microsoft.com/office/officeart/2005/8/layout/vProcess5"/>
    <dgm:cxn modelId="{331990EE-055A-4C33-95AC-2E5F276CB47A}" type="presParOf" srcId="{271A0539-4AE4-44A6-AFF4-5DF7AF710C2B}" destId="{D57597AA-575E-4AD6-869B-AC09E3B5257D}" srcOrd="6" destOrd="0" presId="urn:microsoft.com/office/officeart/2005/8/layout/vProcess5"/>
    <dgm:cxn modelId="{FABD0F63-04C0-4BD1-BCB6-5A87E3A3E51C}" type="presParOf" srcId="{271A0539-4AE4-44A6-AFF4-5DF7AF710C2B}" destId="{8C30A5A8-04F2-45C3-8BE9-872282394BCD}" srcOrd="7" destOrd="0" presId="urn:microsoft.com/office/officeart/2005/8/layout/vProcess5"/>
    <dgm:cxn modelId="{42290D4B-097B-464F-A55A-73008DE5C2F3}" type="presParOf" srcId="{271A0539-4AE4-44A6-AFF4-5DF7AF710C2B}" destId="{28EE1FF6-5219-436A-A081-2E74D5D8EF0E}" srcOrd="8" destOrd="0" presId="urn:microsoft.com/office/officeart/2005/8/layout/vProcess5"/>
    <dgm:cxn modelId="{3104FC7E-0093-4A29-AA12-901064914EE4}" type="presParOf" srcId="{271A0539-4AE4-44A6-AFF4-5DF7AF710C2B}" destId="{FD4A64E9-A573-4427-86CD-DB5540A225BD}" srcOrd="9" destOrd="0" presId="urn:microsoft.com/office/officeart/2005/8/layout/vProcess5"/>
    <dgm:cxn modelId="{C670DC9E-A3C7-4B9D-B967-5065879BA9BA}" type="presParOf" srcId="{271A0539-4AE4-44A6-AFF4-5DF7AF710C2B}" destId="{7AFC04AE-B3F6-40E3-8D56-7636F1334E4E}" srcOrd="10" destOrd="0" presId="urn:microsoft.com/office/officeart/2005/8/layout/vProcess5"/>
    <dgm:cxn modelId="{A0187CE8-8543-4205-B65A-F7C910E2C3A3}" type="presParOf" srcId="{271A0539-4AE4-44A6-AFF4-5DF7AF710C2B}" destId="{A055334B-D360-44D5-BE60-8DFCA03661AB}" srcOrd="11" destOrd="0" presId="urn:microsoft.com/office/officeart/2005/8/layout/vProcess5"/>
    <dgm:cxn modelId="{D00B2352-A86E-40A5-85FE-2AF41210FA3B}" type="presParOf" srcId="{271A0539-4AE4-44A6-AFF4-5DF7AF710C2B}" destId="{B26697AF-F0FF-4439-B443-D87915263F2D}" srcOrd="12" destOrd="0" presId="urn:microsoft.com/office/officeart/2005/8/layout/vProcess5"/>
    <dgm:cxn modelId="{76CCBE27-2E6B-4D8D-9210-D7AC916BC3F9}" type="presParOf" srcId="{271A0539-4AE4-44A6-AFF4-5DF7AF710C2B}" destId="{7144EF3E-CEAF-4826-B084-1A53774CF643}" srcOrd="13" destOrd="0" presId="urn:microsoft.com/office/officeart/2005/8/layout/vProcess5"/>
    <dgm:cxn modelId="{32E181AD-93AE-4BEC-9FF0-87AC2D106034}" type="presParOf" srcId="{271A0539-4AE4-44A6-AFF4-5DF7AF710C2B}" destId="{1050CA35-5F34-490C-8D7F-3A1E600837F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A4D61D7-1E4E-449B-B56D-44A417C4989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6FB9D6B-212B-4B36-A961-DF9EB711DA27}">
      <dgm:prSet/>
      <dgm:spPr/>
      <dgm:t>
        <a:bodyPr/>
        <a:lstStyle/>
        <a:p>
          <a:pPr>
            <a:defRPr cap="all"/>
          </a:pPr>
          <a:r>
            <a:rPr lang="en-US"/>
            <a:t>• Time series plots: Showed seasonal variations.</a:t>
          </a:r>
        </a:p>
      </dgm:t>
    </dgm:pt>
    <dgm:pt modelId="{D86C344D-E8EA-4580-8F5D-B6115C656571}" type="parTrans" cxnId="{58C8F386-6B6C-4A96-8A4D-6B6FECD39736}">
      <dgm:prSet/>
      <dgm:spPr/>
      <dgm:t>
        <a:bodyPr/>
        <a:lstStyle/>
        <a:p>
          <a:endParaRPr lang="en-US"/>
        </a:p>
      </dgm:t>
    </dgm:pt>
    <dgm:pt modelId="{68B432F0-11AA-4A05-8A1D-598EA4380946}" type="sibTrans" cxnId="{58C8F386-6B6C-4A96-8A4D-6B6FECD39736}">
      <dgm:prSet/>
      <dgm:spPr/>
      <dgm:t>
        <a:bodyPr/>
        <a:lstStyle/>
        <a:p>
          <a:endParaRPr lang="en-US"/>
        </a:p>
      </dgm:t>
    </dgm:pt>
    <dgm:pt modelId="{BC9802F3-4C5D-43AB-BF94-348952759A4E}">
      <dgm:prSet/>
      <dgm:spPr/>
      <dgm:t>
        <a:bodyPr/>
        <a:lstStyle/>
        <a:p>
          <a:pPr>
            <a:defRPr cap="all"/>
          </a:pPr>
          <a:r>
            <a:rPr lang="en-US"/>
            <a:t>• Correlation heatmap: Strong links between weather and AQI.</a:t>
          </a:r>
        </a:p>
      </dgm:t>
    </dgm:pt>
    <dgm:pt modelId="{2D1778CF-D553-419E-853B-C03F21331551}" type="parTrans" cxnId="{08DE9D78-38E7-47D8-8202-D12A0712DF32}">
      <dgm:prSet/>
      <dgm:spPr/>
      <dgm:t>
        <a:bodyPr/>
        <a:lstStyle/>
        <a:p>
          <a:endParaRPr lang="en-US"/>
        </a:p>
      </dgm:t>
    </dgm:pt>
    <dgm:pt modelId="{892E56A3-0D33-471F-A19C-9D5676D1B412}" type="sibTrans" cxnId="{08DE9D78-38E7-47D8-8202-D12A0712DF32}">
      <dgm:prSet/>
      <dgm:spPr/>
      <dgm:t>
        <a:bodyPr/>
        <a:lstStyle/>
        <a:p>
          <a:endParaRPr lang="en-US"/>
        </a:p>
      </dgm:t>
    </dgm:pt>
    <dgm:pt modelId="{B38A8294-4575-48C1-BA3D-089952B73051}">
      <dgm:prSet/>
      <dgm:spPr/>
      <dgm:t>
        <a:bodyPr/>
        <a:lstStyle/>
        <a:p>
          <a:pPr>
            <a:defRPr cap="all"/>
          </a:pPr>
          <a:r>
            <a:rPr lang="en-US"/>
            <a:t>• PM2.5 and PM10 strongly related to temperature and humidity.</a:t>
          </a:r>
        </a:p>
      </dgm:t>
    </dgm:pt>
    <dgm:pt modelId="{8C0FDA20-FEA4-4A69-969B-B48A7D4ECC7E}" type="parTrans" cxnId="{9785D828-B12B-4F87-AD40-BA1BACC1122C}">
      <dgm:prSet/>
      <dgm:spPr/>
      <dgm:t>
        <a:bodyPr/>
        <a:lstStyle/>
        <a:p>
          <a:endParaRPr lang="en-US"/>
        </a:p>
      </dgm:t>
    </dgm:pt>
    <dgm:pt modelId="{35FEE4CE-E4BA-4E14-8733-7CCECD0D64DF}" type="sibTrans" cxnId="{9785D828-B12B-4F87-AD40-BA1BACC1122C}">
      <dgm:prSet/>
      <dgm:spPr/>
      <dgm:t>
        <a:bodyPr/>
        <a:lstStyle/>
        <a:p>
          <a:endParaRPr lang="en-US"/>
        </a:p>
      </dgm:t>
    </dgm:pt>
    <dgm:pt modelId="{CA2AD970-2FC4-4EDE-9F1A-71F190B36F26}" type="pres">
      <dgm:prSet presAssocID="{DA4D61D7-1E4E-449B-B56D-44A417C4989E}" presName="root" presStyleCnt="0">
        <dgm:presLayoutVars>
          <dgm:dir/>
          <dgm:resizeHandles val="exact"/>
        </dgm:presLayoutVars>
      </dgm:prSet>
      <dgm:spPr/>
    </dgm:pt>
    <dgm:pt modelId="{3A1D32BD-474A-46BB-BD24-1A2998F4F9F7}" type="pres">
      <dgm:prSet presAssocID="{16FB9D6B-212B-4B36-A961-DF9EB711DA27}" presName="compNode" presStyleCnt="0"/>
      <dgm:spPr/>
    </dgm:pt>
    <dgm:pt modelId="{B1E4C2A5-C312-4E73-8C81-ADA5FD1E7489}" type="pres">
      <dgm:prSet presAssocID="{16FB9D6B-212B-4B36-A961-DF9EB711DA27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FEBE0A7-48FD-4FDA-96EA-D9B23F7BD9F9}" type="pres">
      <dgm:prSet presAssocID="{16FB9D6B-212B-4B36-A961-DF9EB711DA2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y scene"/>
        </a:ext>
      </dgm:extLst>
    </dgm:pt>
    <dgm:pt modelId="{2BB8A8A8-490B-4879-BD28-6A216336A911}" type="pres">
      <dgm:prSet presAssocID="{16FB9D6B-212B-4B36-A961-DF9EB711DA27}" presName="spaceRect" presStyleCnt="0"/>
      <dgm:spPr/>
    </dgm:pt>
    <dgm:pt modelId="{D2F2888D-024E-4E83-BFFA-303F9424E0AF}" type="pres">
      <dgm:prSet presAssocID="{16FB9D6B-212B-4B36-A961-DF9EB711DA27}" presName="textRect" presStyleLbl="revTx" presStyleIdx="0" presStyleCnt="3">
        <dgm:presLayoutVars>
          <dgm:chMax val="1"/>
          <dgm:chPref val="1"/>
        </dgm:presLayoutVars>
      </dgm:prSet>
      <dgm:spPr/>
    </dgm:pt>
    <dgm:pt modelId="{43EA863E-3125-4F0B-B160-B8C10E4A5CEB}" type="pres">
      <dgm:prSet presAssocID="{68B432F0-11AA-4A05-8A1D-598EA4380946}" presName="sibTrans" presStyleCnt="0"/>
      <dgm:spPr/>
    </dgm:pt>
    <dgm:pt modelId="{FCA0E641-6B01-4EA2-9706-E6E9E2B37E50}" type="pres">
      <dgm:prSet presAssocID="{BC9802F3-4C5D-43AB-BF94-348952759A4E}" presName="compNode" presStyleCnt="0"/>
      <dgm:spPr/>
    </dgm:pt>
    <dgm:pt modelId="{05188CED-6DB9-4CE9-8DB2-BC64EFA25538}" type="pres">
      <dgm:prSet presAssocID="{BC9802F3-4C5D-43AB-BF94-348952759A4E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759184D-8B04-43A1-B039-25C8F2CBA95C}" type="pres">
      <dgm:prSet presAssocID="{BC9802F3-4C5D-43AB-BF94-348952759A4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78E031DE-E1E5-4098-8AC6-9D44DE9061AF}" type="pres">
      <dgm:prSet presAssocID="{BC9802F3-4C5D-43AB-BF94-348952759A4E}" presName="spaceRect" presStyleCnt="0"/>
      <dgm:spPr/>
    </dgm:pt>
    <dgm:pt modelId="{86CF9E78-A145-4A33-B622-001CA2E2A202}" type="pres">
      <dgm:prSet presAssocID="{BC9802F3-4C5D-43AB-BF94-348952759A4E}" presName="textRect" presStyleLbl="revTx" presStyleIdx="1" presStyleCnt="3">
        <dgm:presLayoutVars>
          <dgm:chMax val="1"/>
          <dgm:chPref val="1"/>
        </dgm:presLayoutVars>
      </dgm:prSet>
      <dgm:spPr/>
    </dgm:pt>
    <dgm:pt modelId="{3E70229C-2B5F-499F-ACFD-9D13D893B843}" type="pres">
      <dgm:prSet presAssocID="{892E56A3-0D33-471F-A19C-9D5676D1B412}" presName="sibTrans" presStyleCnt="0"/>
      <dgm:spPr/>
    </dgm:pt>
    <dgm:pt modelId="{446B941F-5FDC-4858-A9E7-ACA62F4C1DE0}" type="pres">
      <dgm:prSet presAssocID="{B38A8294-4575-48C1-BA3D-089952B73051}" presName="compNode" presStyleCnt="0"/>
      <dgm:spPr/>
    </dgm:pt>
    <dgm:pt modelId="{8D2C3A8E-CFDD-494C-9872-3F30EB1BB87F}" type="pres">
      <dgm:prSet presAssocID="{B38A8294-4575-48C1-BA3D-089952B7305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338752F-E7E9-443C-90D5-682CA48FEB1F}" type="pres">
      <dgm:prSet presAssocID="{B38A8294-4575-48C1-BA3D-089952B730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BDB7758C-4250-4B82-8846-83A788CEE181}" type="pres">
      <dgm:prSet presAssocID="{B38A8294-4575-48C1-BA3D-089952B73051}" presName="spaceRect" presStyleCnt="0"/>
      <dgm:spPr/>
    </dgm:pt>
    <dgm:pt modelId="{9CB4BDCE-CAB5-49FE-8DED-C067B156D11C}" type="pres">
      <dgm:prSet presAssocID="{B38A8294-4575-48C1-BA3D-089952B7305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E08F09-A937-4388-A8F9-0B4F9417F467}" type="presOf" srcId="{16FB9D6B-212B-4B36-A961-DF9EB711DA27}" destId="{D2F2888D-024E-4E83-BFFA-303F9424E0AF}" srcOrd="0" destOrd="0" presId="urn:microsoft.com/office/officeart/2018/5/layout/IconLeafLabelList"/>
    <dgm:cxn modelId="{9785D828-B12B-4F87-AD40-BA1BACC1122C}" srcId="{DA4D61D7-1E4E-449B-B56D-44A417C4989E}" destId="{B38A8294-4575-48C1-BA3D-089952B73051}" srcOrd="2" destOrd="0" parTransId="{8C0FDA20-FEA4-4A69-969B-B48A7D4ECC7E}" sibTransId="{35FEE4CE-E4BA-4E14-8733-7CCECD0D64DF}"/>
    <dgm:cxn modelId="{BE3AF265-64AD-49E7-A563-26832ED49B33}" type="presOf" srcId="{B38A8294-4575-48C1-BA3D-089952B73051}" destId="{9CB4BDCE-CAB5-49FE-8DED-C067B156D11C}" srcOrd="0" destOrd="0" presId="urn:microsoft.com/office/officeart/2018/5/layout/IconLeafLabelList"/>
    <dgm:cxn modelId="{08DE9D78-38E7-47D8-8202-D12A0712DF32}" srcId="{DA4D61D7-1E4E-449B-B56D-44A417C4989E}" destId="{BC9802F3-4C5D-43AB-BF94-348952759A4E}" srcOrd="1" destOrd="0" parTransId="{2D1778CF-D553-419E-853B-C03F21331551}" sibTransId="{892E56A3-0D33-471F-A19C-9D5676D1B412}"/>
    <dgm:cxn modelId="{58C8F386-6B6C-4A96-8A4D-6B6FECD39736}" srcId="{DA4D61D7-1E4E-449B-B56D-44A417C4989E}" destId="{16FB9D6B-212B-4B36-A961-DF9EB711DA27}" srcOrd="0" destOrd="0" parTransId="{D86C344D-E8EA-4580-8F5D-B6115C656571}" sibTransId="{68B432F0-11AA-4A05-8A1D-598EA4380946}"/>
    <dgm:cxn modelId="{F36941C0-F4DC-4788-91B4-844E28FFD54B}" type="presOf" srcId="{BC9802F3-4C5D-43AB-BF94-348952759A4E}" destId="{86CF9E78-A145-4A33-B622-001CA2E2A202}" srcOrd="0" destOrd="0" presId="urn:microsoft.com/office/officeart/2018/5/layout/IconLeafLabelList"/>
    <dgm:cxn modelId="{5FEEAAE0-366E-4565-9800-89B8393C3B07}" type="presOf" srcId="{DA4D61D7-1E4E-449B-B56D-44A417C4989E}" destId="{CA2AD970-2FC4-4EDE-9F1A-71F190B36F26}" srcOrd="0" destOrd="0" presId="urn:microsoft.com/office/officeart/2018/5/layout/IconLeafLabelList"/>
    <dgm:cxn modelId="{C6BB0437-A42A-4E16-9E8A-873DDA4CC26D}" type="presParOf" srcId="{CA2AD970-2FC4-4EDE-9F1A-71F190B36F26}" destId="{3A1D32BD-474A-46BB-BD24-1A2998F4F9F7}" srcOrd="0" destOrd="0" presId="urn:microsoft.com/office/officeart/2018/5/layout/IconLeafLabelList"/>
    <dgm:cxn modelId="{894E2AD9-8AD2-42E4-92FC-E9E1D4D3D7E2}" type="presParOf" srcId="{3A1D32BD-474A-46BB-BD24-1A2998F4F9F7}" destId="{B1E4C2A5-C312-4E73-8C81-ADA5FD1E7489}" srcOrd="0" destOrd="0" presId="urn:microsoft.com/office/officeart/2018/5/layout/IconLeafLabelList"/>
    <dgm:cxn modelId="{F803FF25-8570-445F-AD12-3AD3BBCEA8E9}" type="presParOf" srcId="{3A1D32BD-474A-46BB-BD24-1A2998F4F9F7}" destId="{2FEBE0A7-48FD-4FDA-96EA-D9B23F7BD9F9}" srcOrd="1" destOrd="0" presId="urn:microsoft.com/office/officeart/2018/5/layout/IconLeafLabelList"/>
    <dgm:cxn modelId="{4BBCE48F-61A6-43C9-A23C-0AB0E6A2B3F8}" type="presParOf" srcId="{3A1D32BD-474A-46BB-BD24-1A2998F4F9F7}" destId="{2BB8A8A8-490B-4879-BD28-6A216336A911}" srcOrd="2" destOrd="0" presId="urn:microsoft.com/office/officeart/2018/5/layout/IconLeafLabelList"/>
    <dgm:cxn modelId="{7A68E037-9FC1-4C5D-9E5E-6DF5FAFA09B6}" type="presParOf" srcId="{3A1D32BD-474A-46BB-BD24-1A2998F4F9F7}" destId="{D2F2888D-024E-4E83-BFFA-303F9424E0AF}" srcOrd="3" destOrd="0" presId="urn:microsoft.com/office/officeart/2018/5/layout/IconLeafLabelList"/>
    <dgm:cxn modelId="{C02A8DCA-A2F5-455D-970E-040C7B7ED6BD}" type="presParOf" srcId="{CA2AD970-2FC4-4EDE-9F1A-71F190B36F26}" destId="{43EA863E-3125-4F0B-B160-B8C10E4A5CEB}" srcOrd="1" destOrd="0" presId="urn:microsoft.com/office/officeart/2018/5/layout/IconLeafLabelList"/>
    <dgm:cxn modelId="{77351676-6D6A-47A6-BFAD-C24B3F4B32C0}" type="presParOf" srcId="{CA2AD970-2FC4-4EDE-9F1A-71F190B36F26}" destId="{FCA0E641-6B01-4EA2-9706-E6E9E2B37E50}" srcOrd="2" destOrd="0" presId="urn:microsoft.com/office/officeart/2018/5/layout/IconLeafLabelList"/>
    <dgm:cxn modelId="{27F872E5-10F6-4019-A31E-49148436A515}" type="presParOf" srcId="{FCA0E641-6B01-4EA2-9706-E6E9E2B37E50}" destId="{05188CED-6DB9-4CE9-8DB2-BC64EFA25538}" srcOrd="0" destOrd="0" presId="urn:microsoft.com/office/officeart/2018/5/layout/IconLeafLabelList"/>
    <dgm:cxn modelId="{4B8EE984-DEE3-47E2-B4B4-AAA3CE6B7854}" type="presParOf" srcId="{FCA0E641-6B01-4EA2-9706-E6E9E2B37E50}" destId="{6759184D-8B04-43A1-B039-25C8F2CBA95C}" srcOrd="1" destOrd="0" presId="urn:microsoft.com/office/officeart/2018/5/layout/IconLeafLabelList"/>
    <dgm:cxn modelId="{150B1EA1-6C94-40A1-BCFF-B8D7A45A5A6A}" type="presParOf" srcId="{FCA0E641-6B01-4EA2-9706-E6E9E2B37E50}" destId="{78E031DE-E1E5-4098-8AC6-9D44DE9061AF}" srcOrd="2" destOrd="0" presId="urn:microsoft.com/office/officeart/2018/5/layout/IconLeafLabelList"/>
    <dgm:cxn modelId="{97088526-2242-4BBA-A981-48B050EFF06D}" type="presParOf" srcId="{FCA0E641-6B01-4EA2-9706-E6E9E2B37E50}" destId="{86CF9E78-A145-4A33-B622-001CA2E2A202}" srcOrd="3" destOrd="0" presId="urn:microsoft.com/office/officeart/2018/5/layout/IconLeafLabelList"/>
    <dgm:cxn modelId="{808F840D-9E96-488E-9136-7B8DD50C63B6}" type="presParOf" srcId="{CA2AD970-2FC4-4EDE-9F1A-71F190B36F26}" destId="{3E70229C-2B5F-499F-ACFD-9D13D893B843}" srcOrd="3" destOrd="0" presId="urn:microsoft.com/office/officeart/2018/5/layout/IconLeafLabelList"/>
    <dgm:cxn modelId="{6DB80978-B8F9-4812-B071-335F2DB8E6F1}" type="presParOf" srcId="{CA2AD970-2FC4-4EDE-9F1A-71F190B36F26}" destId="{446B941F-5FDC-4858-A9E7-ACA62F4C1DE0}" srcOrd="4" destOrd="0" presId="urn:microsoft.com/office/officeart/2018/5/layout/IconLeafLabelList"/>
    <dgm:cxn modelId="{4B25BE06-5E75-4540-A730-5E999C811E95}" type="presParOf" srcId="{446B941F-5FDC-4858-A9E7-ACA62F4C1DE0}" destId="{8D2C3A8E-CFDD-494C-9872-3F30EB1BB87F}" srcOrd="0" destOrd="0" presId="urn:microsoft.com/office/officeart/2018/5/layout/IconLeafLabelList"/>
    <dgm:cxn modelId="{5BE3826E-1849-4544-8F16-84A64E2EAFD4}" type="presParOf" srcId="{446B941F-5FDC-4858-A9E7-ACA62F4C1DE0}" destId="{1338752F-E7E9-443C-90D5-682CA48FEB1F}" srcOrd="1" destOrd="0" presId="urn:microsoft.com/office/officeart/2018/5/layout/IconLeafLabelList"/>
    <dgm:cxn modelId="{AEBC5793-8C78-4672-8154-1AAA4A3BB852}" type="presParOf" srcId="{446B941F-5FDC-4858-A9E7-ACA62F4C1DE0}" destId="{BDB7758C-4250-4B82-8846-83A788CEE181}" srcOrd="2" destOrd="0" presId="urn:microsoft.com/office/officeart/2018/5/layout/IconLeafLabelList"/>
    <dgm:cxn modelId="{39C9DDB7-2309-444F-8A4A-52A1A3BA1E76}" type="presParOf" srcId="{446B941F-5FDC-4858-A9E7-ACA62F4C1DE0}" destId="{9CB4BDCE-CAB5-49FE-8DED-C067B156D11C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D3F0516-2019-4B3F-A187-0E3706180221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5109C7D-AF94-4DAB-917C-6D4BE1C84646}">
      <dgm:prSet/>
      <dgm:spPr/>
      <dgm:t>
        <a:bodyPr/>
        <a:lstStyle/>
        <a:p>
          <a:r>
            <a:rPr lang="en-US"/>
            <a:t>• Used PyCaret Regression module.</a:t>
          </a:r>
        </a:p>
      </dgm:t>
    </dgm:pt>
    <dgm:pt modelId="{4F9467F2-7A56-4CCB-8E7C-A3B53C0E1D3B}" type="parTrans" cxnId="{F47796C2-8C2E-4929-A2A9-644E0B837342}">
      <dgm:prSet/>
      <dgm:spPr/>
      <dgm:t>
        <a:bodyPr/>
        <a:lstStyle/>
        <a:p>
          <a:endParaRPr lang="en-US"/>
        </a:p>
      </dgm:t>
    </dgm:pt>
    <dgm:pt modelId="{7E78CF02-9CBF-44E8-A5CD-A402439EBEDC}" type="sibTrans" cxnId="{F47796C2-8C2E-4929-A2A9-644E0B837342}">
      <dgm:prSet/>
      <dgm:spPr/>
      <dgm:t>
        <a:bodyPr/>
        <a:lstStyle/>
        <a:p>
          <a:endParaRPr lang="en-US"/>
        </a:p>
      </dgm:t>
    </dgm:pt>
    <dgm:pt modelId="{BA2D3C85-8017-489A-BF88-14B219C95D8F}">
      <dgm:prSet/>
      <dgm:spPr/>
      <dgm:t>
        <a:bodyPr/>
        <a:lstStyle/>
        <a:p>
          <a:r>
            <a:rPr lang="en-US"/>
            <a:t>• Models trained for PM2.5 and PM10.</a:t>
          </a:r>
        </a:p>
      </dgm:t>
    </dgm:pt>
    <dgm:pt modelId="{4FCC921E-20B4-465A-9307-68F953206CD8}" type="parTrans" cxnId="{DFD3F17B-02D4-4433-B78D-0CF53DEF80BA}">
      <dgm:prSet/>
      <dgm:spPr/>
      <dgm:t>
        <a:bodyPr/>
        <a:lstStyle/>
        <a:p>
          <a:endParaRPr lang="en-US"/>
        </a:p>
      </dgm:t>
    </dgm:pt>
    <dgm:pt modelId="{92F21962-50EB-4AF2-8457-71400CAACD0F}" type="sibTrans" cxnId="{DFD3F17B-02D4-4433-B78D-0CF53DEF80BA}">
      <dgm:prSet/>
      <dgm:spPr/>
      <dgm:t>
        <a:bodyPr/>
        <a:lstStyle/>
        <a:p>
          <a:endParaRPr lang="en-US"/>
        </a:p>
      </dgm:t>
    </dgm:pt>
    <dgm:pt modelId="{893946AA-9199-41D2-99E7-4A14189C3554}">
      <dgm:prSet/>
      <dgm:spPr/>
      <dgm:t>
        <a:bodyPr/>
        <a:lstStyle/>
        <a:p>
          <a:r>
            <a:rPr lang="en-US"/>
            <a:t>• Best models saved using save_model().</a:t>
          </a:r>
        </a:p>
      </dgm:t>
    </dgm:pt>
    <dgm:pt modelId="{6F9764CA-0150-4418-BCF1-8B70D8A47F37}" type="parTrans" cxnId="{4CBF4812-D776-410A-AD1A-194A6F7F3F11}">
      <dgm:prSet/>
      <dgm:spPr/>
      <dgm:t>
        <a:bodyPr/>
        <a:lstStyle/>
        <a:p>
          <a:endParaRPr lang="en-US"/>
        </a:p>
      </dgm:t>
    </dgm:pt>
    <dgm:pt modelId="{1CAC12A8-A8E0-416C-B3B6-A52CB1C63CFA}" type="sibTrans" cxnId="{4CBF4812-D776-410A-AD1A-194A6F7F3F11}">
      <dgm:prSet/>
      <dgm:spPr/>
      <dgm:t>
        <a:bodyPr/>
        <a:lstStyle/>
        <a:p>
          <a:endParaRPr lang="en-US"/>
        </a:p>
      </dgm:t>
    </dgm:pt>
    <dgm:pt modelId="{5AFD5B0D-F250-41C5-B66D-5C4B6A2D5444}">
      <dgm:prSet/>
      <dgm:spPr/>
      <dgm:t>
        <a:bodyPr/>
        <a:lstStyle/>
        <a:p>
          <a:r>
            <a:rPr lang="en-US"/>
            <a:t>• AutoML simplified comparison, performance tracking.</a:t>
          </a:r>
        </a:p>
      </dgm:t>
    </dgm:pt>
    <dgm:pt modelId="{14B5DF2F-6041-42E6-A155-777F28CAF94D}" type="parTrans" cxnId="{2A7BBE90-0047-4904-A9B6-86BFA50C72CC}">
      <dgm:prSet/>
      <dgm:spPr/>
      <dgm:t>
        <a:bodyPr/>
        <a:lstStyle/>
        <a:p>
          <a:endParaRPr lang="en-US"/>
        </a:p>
      </dgm:t>
    </dgm:pt>
    <dgm:pt modelId="{853E00A7-3372-48CB-A4E3-0B2335776772}" type="sibTrans" cxnId="{2A7BBE90-0047-4904-A9B6-86BFA50C72CC}">
      <dgm:prSet/>
      <dgm:spPr/>
      <dgm:t>
        <a:bodyPr/>
        <a:lstStyle/>
        <a:p>
          <a:endParaRPr lang="en-US"/>
        </a:p>
      </dgm:t>
    </dgm:pt>
    <dgm:pt modelId="{7D8C3411-DF10-4E9C-A630-91E027EF14E6}" type="pres">
      <dgm:prSet presAssocID="{BD3F0516-2019-4B3F-A187-0E3706180221}" presName="outerComposite" presStyleCnt="0">
        <dgm:presLayoutVars>
          <dgm:chMax val="5"/>
          <dgm:dir/>
          <dgm:resizeHandles val="exact"/>
        </dgm:presLayoutVars>
      </dgm:prSet>
      <dgm:spPr/>
    </dgm:pt>
    <dgm:pt modelId="{710A9FF0-A9F2-40DC-A826-AB25A49E6A07}" type="pres">
      <dgm:prSet presAssocID="{BD3F0516-2019-4B3F-A187-0E3706180221}" presName="dummyMaxCanvas" presStyleCnt="0">
        <dgm:presLayoutVars/>
      </dgm:prSet>
      <dgm:spPr/>
    </dgm:pt>
    <dgm:pt modelId="{D4DBBC7A-97A6-4501-923F-689D447DCD53}" type="pres">
      <dgm:prSet presAssocID="{BD3F0516-2019-4B3F-A187-0E3706180221}" presName="FourNodes_1" presStyleLbl="node1" presStyleIdx="0" presStyleCnt="4">
        <dgm:presLayoutVars>
          <dgm:bulletEnabled val="1"/>
        </dgm:presLayoutVars>
      </dgm:prSet>
      <dgm:spPr/>
    </dgm:pt>
    <dgm:pt modelId="{4904236C-59FF-4AE1-BAD5-C98079F228CF}" type="pres">
      <dgm:prSet presAssocID="{BD3F0516-2019-4B3F-A187-0E3706180221}" presName="FourNodes_2" presStyleLbl="node1" presStyleIdx="1" presStyleCnt="4">
        <dgm:presLayoutVars>
          <dgm:bulletEnabled val="1"/>
        </dgm:presLayoutVars>
      </dgm:prSet>
      <dgm:spPr/>
    </dgm:pt>
    <dgm:pt modelId="{B7A945B4-8FCC-4EED-91BA-7325DFB5FC9C}" type="pres">
      <dgm:prSet presAssocID="{BD3F0516-2019-4B3F-A187-0E3706180221}" presName="FourNodes_3" presStyleLbl="node1" presStyleIdx="2" presStyleCnt="4">
        <dgm:presLayoutVars>
          <dgm:bulletEnabled val="1"/>
        </dgm:presLayoutVars>
      </dgm:prSet>
      <dgm:spPr/>
    </dgm:pt>
    <dgm:pt modelId="{75445942-07A7-483F-9DA7-63A2D590A90C}" type="pres">
      <dgm:prSet presAssocID="{BD3F0516-2019-4B3F-A187-0E3706180221}" presName="FourNodes_4" presStyleLbl="node1" presStyleIdx="3" presStyleCnt="4">
        <dgm:presLayoutVars>
          <dgm:bulletEnabled val="1"/>
        </dgm:presLayoutVars>
      </dgm:prSet>
      <dgm:spPr/>
    </dgm:pt>
    <dgm:pt modelId="{2B9C701B-168D-45F3-BF72-575C6D13A492}" type="pres">
      <dgm:prSet presAssocID="{BD3F0516-2019-4B3F-A187-0E3706180221}" presName="FourConn_1-2" presStyleLbl="fgAccFollowNode1" presStyleIdx="0" presStyleCnt="3">
        <dgm:presLayoutVars>
          <dgm:bulletEnabled val="1"/>
        </dgm:presLayoutVars>
      </dgm:prSet>
      <dgm:spPr/>
    </dgm:pt>
    <dgm:pt modelId="{697BA9FE-1192-4561-B73A-7603C03D49FE}" type="pres">
      <dgm:prSet presAssocID="{BD3F0516-2019-4B3F-A187-0E3706180221}" presName="FourConn_2-3" presStyleLbl="fgAccFollowNode1" presStyleIdx="1" presStyleCnt="3">
        <dgm:presLayoutVars>
          <dgm:bulletEnabled val="1"/>
        </dgm:presLayoutVars>
      </dgm:prSet>
      <dgm:spPr/>
    </dgm:pt>
    <dgm:pt modelId="{2ECA012C-2AFC-4765-9C4E-BD5765CC05BF}" type="pres">
      <dgm:prSet presAssocID="{BD3F0516-2019-4B3F-A187-0E3706180221}" presName="FourConn_3-4" presStyleLbl="fgAccFollowNode1" presStyleIdx="2" presStyleCnt="3">
        <dgm:presLayoutVars>
          <dgm:bulletEnabled val="1"/>
        </dgm:presLayoutVars>
      </dgm:prSet>
      <dgm:spPr/>
    </dgm:pt>
    <dgm:pt modelId="{2EEC0B5E-8C12-4E0A-B4C4-2C467486B9CD}" type="pres">
      <dgm:prSet presAssocID="{BD3F0516-2019-4B3F-A187-0E3706180221}" presName="FourNodes_1_text" presStyleLbl="node1" presStyleIdx="3" presStyleCnt="4">
        <dgm:presLayoutVars>
          <dgm:bulletEnabled val="1"/>
        </dgm:presLayoutVars>
      </dgm:prSet>
      <dgm:spPr/>
    </dgm:pt>
    <dgm:pt modelId="{B2750B05-275B-48A6-B0AE-AA0346DA9774}" type="pres">
      <dgm:prSet presAssocID="{BD3F0516-2019-4B3F-A187-0E3706180221}" presName="FourNodes_2_text" presStyleLbl="node1" presStyleIdx="3" presStyleCnt="4">
        <dgm:presLayoutVars>
          <dgm:bulletEnabled val="1"/>
        </dgm:presLayoutVars>
      </dgm:prSet>
      <dgm:spPr/>
    </dgm:pt>
    <dgm:pt modelId="{53082E3A-0326-48E2-BA89-9B76984881E7}" type="pres">
      <dgm:prSet presAssocID="{BD3F0516-2019-4B3F-A187-0E3706180221}" presName="FourNodes_3_text" presStyleLbl="node1" presStyleIdx="3" presStyleCnt="4">
        <dgm:presLayoutVars>
          <dgm:bulletEnabled val="1"/>
        </dgm:presLayoutVars>
      </dgm:prSet>
      <dgm:spPr/>
    </dgm:pt>
    <dgm:pt modelId="{7C7F485B-4833-489E-9E32-69A2CE07D459}" type="pres">
      <dgm:prSet presAssocID="{BD3F0516-2019-4B3F-A187-0E3706180221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4CBF4812-D776-410A-AD1A-194A6F7F3F11}" srcId="{BD3F0516-2019-4B3F-A187-0E3706180221}" destId="{893946AA-9199-41D2-99E7-4A14189C3554}" srcOrd="2" destOrd="0" parTransId="{6F9764CA-0150-4418-BCF1-8B70D8A47F37}" sibTransId="{1CAC12A8-A8E0-416C-B3B6-A52CB1C63CFA}"/>
    <dgm:cxn modelId="{B1D6DF24-8932-4A5D-AAFC-E6DF59772992}" type="presOf" srcId="{893946AA-9199-41D2-99E7-4A14189C3554}" destId="{B7A945B4-8FCC-4EED-91BA-7325DFB5FC9C}" srcOrd="0" destOrd="0" presId="urn:microsoft.com/office/officeart/2005/8/layout/vProcess5"/>
    <dgm:cxn modelId="{E0BDB32A-67BF-4674-82D0-68E0123A9604}" type="presOf" srcId="{5AFD5B0D-F250-41C5-B66D-5C4B6A2D5444}" destId="{7C7F485B-4833-489E-9E32-69A2CE07D459}" srcOrd="1" destOrd="0" presId="urn:microsoft.com/office/officeart/2005/8/layout/vProcess5"/>
    <dgm:cxn modelId="{31838238-D4B6-42F2-ABDC-90C528C5533B}" type="presOf" srcId="{5AFD5B0D-F250-41C5-B66D-5C4B6A2D5444}" destId="{75445942-07A7-483F-9DA7-63A2D590A90C}" srcOrd="0" destOrd="0" presId="urn:microsoft.com/office/officeart/2005/8/layout/vProcess5"/>
    <dgm:cxn modelId="{6CE1F960-006A-4103-A0CA-F8199E408814}" type="presOf" srcId="{92F21962-50EB-4AF2-8457-71400CAACD0F}" destId="{697BA9FE-1192-4561-B73A-7603C03D49FE}" srcOrd="0" destOrd="0" presId="urn:microsoft.com/office/officeart/2005/8/layout/vProcess5"/>
    <dgm:cxn modelId="{B3D2044B-8832-4A18-AF41-910D26FAD46F}" type="presOf" srcId="{BA2D3C85-8017-489A-BF88-14B219C95D8F}" destId="{4904236C-59FF-4AE1-BAD5-C98079F228CF}" srcOrd="0" destOrd="0" presId="urn:microsoft.com/office/officeart/2005/8/layout/vProcess5"/>
    <dgm:cxn modelId="{320BF078-0CE5-4AEF-9002-3C1D87EE6DBA}" type="presOf" srcId="{25109C7D-AF94-4DAB-917C-6D4BE1C84646}" destId="{2EEC0B5E-8C12-4E0A-B4C4-2C467486B9CD}" srcOrd="1" destOrd="0" presId="urn:microsoft.com/office/officeart/2005/8/layout/vProcess5"/>
    <dgm:cxn modelId="{DFD3F17B-02D4-4433-B78D-0CF53DEF80BA}" srcId="{BD3F0516-2019-4B3F-A187-0E3706180221}" destId="{BA2D3C85-8017-489A-BF88-14B219C95D8F}" srcOrd="1" destOrd="0" parTransId="{4FCC921E-20B4-465A-9307-68F953206CD8}" sibTransId="{92F21962-50EB-4AF2-8457-71400CAACD0F}"/>
    <dgm:cxn modelId="{35A1A68F-9496-4D54-BAC7-EB53E82F62D0}" type="presOf" srcId="{7E78CF02-9CBF-44E8-A5CD-A402439EBEDC}" destId="{2B9C701B-168D-45F3-BF72-575C6D13A492}" srcOrd="0" destOrd="0" presId="urn:microsoft.com/office/officeart/2005/8/layout/vProcess5"/>
    <dgm:cxn modelId="{2A7BBE90-0047-4904-A9B6-86BFA50C72CC}" srcId="{BD3F0516-2019-4B3F-A187-0E3706180221}" destId="{5AFD5B0D-F250-41C5-B66D-5C4B6A2D5444}" srcOrd="3" destOrd="0" parTransId="{14B5DF2F-6041-42E6-A155-777F28CAF94D}" sibTransId="{853E00A7-3372-48CB-A4E3-0B2335776772}"/>
    <dgm:cxn modelId="{6D033B95-9946-4819-9C21-2AEF82461CB9}" type="presOf" srcId="{25109C7D-AF94-4DAB-917C-6D4BE1C84646}" destId="{D4DBBC7A-97A6-4501-923F-689D447DCD53}" srcOrd="0" destOrd="0" presId="urn:microsoft.com/office/officeart/2005/8/layout/vProcess5"/>
    <dgm:cxn modelId="{1EABBCA7-14CF-49E4-B4B5-D99FABC0E509}" type="presOf" srcId="{BA2D3C85-8017-489A-BF88-14B219C95D8F}" destId="{B2750B05-275B-48A6-B0AE-AA0346DA9774}" srcOrd="1" destOrd="0" presId="urn:microsoft.com/office/officeart/2005/8/layout/vProcess5"/>
    <dgm:cxn modelId="{F47796C2-8C2E-4929-A2A9-644E0B837342}" srcId="{BD3F0516-2019-4B3F-A187-0E3706180221}" destId="{25109C7D-AF94-4DAB-917C-6D4BE1C84646}" srcOrd="0" destOrd="0" parTransId="{4F9467F2-7A56-4CCB-8E7C-A3B53C0E1D3B}" sibTransId="{7E78CF02-9CBF-44E8-A5CD-A402439EBEDC}"/>
    <dgm:cxn modelId="{73CC52D8-2E49-4035-8884-2E6AE84E6365}" type="presOf" srcId="{893946AA-9199-41D2-99E7-4A14189C3554}" destId="{53082E3A-0326-48E2-BA89-9B76984881E7}" srcOrd="1" destOrd="0" presId="urn:microsoft.com/office/officeart/2005/8/layout/vProcess5"/>
    <dgm:cxn modelId="{3FE0AEEC-1595-4558-88DB-1308CC6FFA24}" type="presOf" srcId="{1CAC12A8-A8E0-416C-B3B6-A52CB1C63CFA}" destId="{2ECA012C-2AFC-4765-9C4E-BD5765CC05BF}" srcOrd="0" destOrd="0" presId="urn:microsoft.com/office/officeart/2005/8/layout/vProcess5"/>
    <dgm:cxn modelId="{1453A9F3-85FB-4C40-8815-877A0FED3537}" type="presOf" srcId="{BD3F0516-2019-4B3F-A187-0E3706180221}" destId="{7D8C3411-DF10-4E9C-A630-91E027EF14E6}" srcOrd="0" destOrd="0" presId="urn:microsoft.com/office/officeart/2005/8/layout/vProcess5"/>
    <dgm:cxn modelId="{4F0F8273-6955-41D2-88A9-01573A456D4A}" type="presParOf" srcId="{7D8C3411-DF10-4E9C-A630-91E027EF14E6}" destId="{710A9FF0-A9F2-40DC-A826-AB25A49E6A07}" srcOrd="0" destOrd="0" presId="urn:microsoft.com/office/officeart/2005/8/layout/vProcess5"/>
    <dgm:cxn modelId="{CCDAB1BB-6476-463D-A2EB-81CFA3C1950E}" type="presParOf" srcId="{7D8C3411-DF10-4E9C-A630-91E027EF14E6}" destId="{D4DBBC7A-97A6-4501-923F-689D447DCD53}" srcOrd="1" destOrd="0" presId="urn:microsoft.com/office/officeart/2005/8/layout/vProcess5"/>
    <dgm:cxn modelId="{828C2B5F-A64C-4F85-B42F-C2A1E435ADE9}" type="presParOf" srcId="{7D8C3411-DF10-4E9C-A630-91E027EF14E6}" destId="{4904236C-59FF-4AE1-BAD5-C98079F228CF}" srcOrd="2" destOrd="0" presId="urn:microsoft.com/office/officeart/2005/8/layout/vProcess5"/>
    <dgm:cxn modelId="{EF85BC39-022B-4B8A-AA9E-793C88B81F36}" type="presParOf" srcId="{7D8C3411-DF10-4E9C-A630-91E027EF14E6}" destId="{B7A945B4-8FCC-4EED-91BA-7325DFB5FC9C}" srcOrd="3" destOrd="0" presId="urn:microsoft.com/office/officeart/2005/8/layout/vProcess5"/>
    <dgm:cxn modelId="{03408615-8CDF-4FE4-9F3B-511DA5E1FD41}" type="presParOf" srcId="{7D8C3411-DF10-4E9C-A630-91E027EF14E6}" destId="{75445942-07A7-483F-9DA7-63A2D590A90C}" srcOrd="4" destOrd="0" presId="urn:microsoft.com/office/officeart/2005/8/layout/vProcess5"/>
    <dgm:cxn modelId="{A53DB36B-F044-4691-AA3A-6DF93650D3E0}" type="presParOf" srcId="{7D8C3411-DF10-4E9C-A630-91E027EF14E6}" destId="{2B9C701B-168D-45F3-BF72-575C6D13A492}" srcOrd="5" destOrd="0" presId="urn:microsoft.com/office/officeart/2005/8/layout/vProcess5"/>
    <dgm:cxn modelId="{853CA36D-7249-4BF7-82F9-F95DFE37A038}" type="presParOf" srcId="{7D8C3411-DF10-4E9C-A630-91E027EF14E6}" destId="{697BA9FE-1192-4561-B73A-7603C03D49FE}" srcOrd="6" destOrd="0" presId="urn:microsoft.com/office/officeart/2005/8/layout/vProcess5"/>
    <dgm:cxn modelId="{FE3A4738-2BAD-41B4-8BA8-942BD1A566E0}" type="presParOf" srcId="{7D8C3411-DF10-4E9C-A630-91E027EF14E6}" destId="{2ECA012C-2AFC-4765-9C4E-BD5765CC05BF}" srcOrd="7" destOrd="0" presId="urn:microsoft.com/office/officeart/2005/8/layout/vProcess5"/>
    <dgm:cxn modelId="{11B01D09-DE74-499E-896C-72A56D7098C1}" type="presParOf" srcId="{7D8C3411-DF10-4E9C-A630-91E027EF14E6}" destId="{2EEC0B5E-8C12-4E0A-B4C4-2C467486B9CD}" srcOrd="8" destOrd="0" presId="urn:microsoft.com/office/officeart/2005/8/layout/vProcess5"/>
    <dgm:cxn modelId="{6F10CCAF-F8C0-4A74-8851-0E6938EEBC6C}" type="presParOf" srcId="{7D8C3411-DF10-4E9C-A630-91E027EF14E6}" destId="{B2750B05-275B-48A6-B0AE-AA0346DA9774}" srcOrd="9" destOrd="0" presId="urn:microsoft.com/office/officeart/2005/8/layout/vProcess5"/>
    <dgm:cxn modelId="{14F6512D-1B94-4194-B98A-012D35984C5D}" type="presParOf" srcId="{7D8C3411-DF10-4E9C-A630-91E027EF14E6}" destId="{53082E3A-0326-48E2-BA89-9B76984881E7}" srcOrd="10" destOrd="0" presId="urn:microsoft.com/office/officeart/2005/8/layout/vProcess5"/>
    <dgm:cxn modelId="{C82E2E08-03B4-4C3E-BF0B-9FC0E6F326F3}" type="presParOf" srcId="{7D8C3411-DF10-4E9C-A630-91E027EF14E6}" destId="{7C7F485B-4833-489E-9E32-69A2CE07D459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BBA27-0F77-43EB-BF1B-56AD6C9722A2}">
      <dsp:nvSpPr>
        <dsp:cNvPr id="0" name=""/>
        <dsp:cNvSpPr/>
      </dsp:nvSpPr>
      <dsp:spPr>
        <a:xfrm>
          <a:off x="0" y="3171"/>
          <a:ext cx="7765256" cy="6754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3A2C3C-6C64-4425-8DED-71E0EF903E5F}">
      <dsp:nvSpPr>
        <dsp:cNvPr id="0" name=""/>
        <dsp:cNvSpPr/>
      </dsp:nvSpPr>
      <dsp:spPr>
        <a:xfrm>
          <a:off x="204333" y="155154"/>
          <a:ext cx="371515" cy="371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E38CC-293C-49D7-95D1-6EFE4F41EB23}">
      <dsp:nvSpPr>
        <dsp:cNvPr id="0" name=""/>
        <dsp:cNvSpPr/>
      </dsp:nvSpPr>
      <dsp:spPr>
        <a:xfrm>
          <a:off x="780182" y="3171"/>
          <a:ext cx="6985073" cy="67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89" tIns="71489" rIns="71489" bIns="714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Air pollution is a critical issue in Delhi, with PM2.5 and PM10 often exceeding safe levels.</a:t>
          </a:r>
        </a:p>
      </dsp:txBody>
      <dsp:txXfrm>
        <a:off x="780182" y="3171"/>
        <a:ext cx="6985073" cy="675482"/>
      </dsp:txXfrm>
    </dsp:sp>
    <dsp:sp modelId="{C2CFA14F-3FB5-4CF4-983D-1E460692491B}">
      <dsp:nvSpPr>
        <dsp:cNvPr id="0" name=""/>
        <dsp:cNvSpPr/>
      </dsp:nvSpPr>
      <dsp:spPr>
        <a:xfrm>
          <a:off x="0" y="847524"/>
          <a:ext cx="7765256" cy="675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FE9BD-E016-4820-A99D-9E6FD73DE414}">
      <dsp:nvSpPr>
        <dsp:cNvPr id="0" name=""/>
        <dsp:cNvSpPr/>
      </dsp:nvSpPr>
      <dsp:spPr>
        <a:xfrm>
          <a:off x="204333" y="999507"/>
          <a:ext cx="371515" cy="371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BEFDA-86A9-486A-A5E7-E04C711A759E}">
      <dsp:nvSpPr>
        <dsp:cNvPr id="0" name=""/>
        <dsp:cNvSpPr/>
      </dsp:nvSpPr>
      <dsp:spPr>
        <a:xfrm>
          <a:off x="780182" y="847524"/>
          <a:ext cx="6985073" cy="67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89" tIns="71489" rIns="71489" bIns="714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Accurate AQI forecasting helps in timely advisories and mitigation.</a:t>
          </a:r>
        </a:p>
      </dsp:txBody>
      <dsp:txXfrm>
        <a:off x="780182" y="847524"/>
        <a:ext cx="6985073" cy="675482"/>
      </dsp:txXfrm>
    </dsp:sp>
    <dsp:sp modelId="{5B67EDEC-69E4-465A-9338-C880F4A57A97}">
      <dsp:nvSpPr>
        <dsp:cNvPr id="0" name=""/>
        <dsp:cNvSpPr/>
      </dsp:nvSpPr>
      <dsp:spPr>
        <a:xfrm>
          <a:off x="0" y="1691877"/>
          <a:ext cx="7765256" cy="6754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B5D25-568B-4640-9A1E-8F42E2ACC567}">
      <dsp:nvSpPr>
        <dsp:cNvPr id="0" name=""/>
        <dsp:cNvSpPr/>
      </dsp:nvSpPr>
      <dsp:spPr>
        <a:xfrm>
          <a:off x="204333" y="1843860"/>
          <a:ext cx="371515" cy="371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61095-4C3E-4F6B-A55D-F2D26F497EF9}">
      <dsp:nvSpPr>
        <dsp:cNvPr id="0" name=""/>
        <dsp:cNvSpPr/>
      </dsp:nvSpPr>
      <dsp:spPr>
        <a:xfrm>
          <a:off x="780182" y="1691877"/>
          <a:ext cx="6985073" cy="67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89" tIns="71489" rIns="71489" bIns="714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AQI is influenced by weather parameters like temperature, humidity, wind speed, etc.</a:t>
          </a:r>
        </a:p>
      </dsp:txBody>
      <dsp:txXfrm>
        <a:off x="780182" y="1691877"/>
        <a:ext cx="6985073" cy="675482"/>
      </dsp:txXfrm>
    </dsp:sp>
    <dsp:sp modelId="{1C7A8381-1C9E-4725-AB1A-2600E62E7EDC}">
      <dsp:nvSpPr>
        <dsp:cNvPr id="0" name=""/>
        <dsp:cNvSpPr/>
      </dsp:nvSpPr>
      <dsp:spPr>
        <a:xfrm>
          <a:off x="0" y="2536230"/>
          <a:ext cx="7765256" cy="6754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213EC7-A3AB-4934-96CA-5FA0EB180BEA}">
      <dsp:nvSpPr>
        <dsp:cNvPr id="0" name=""/>
        <dsp:cNvSpPr/>
      </dsp:nvSpPr>
      <dsp:spPr>
        <a:xfrm>
          <a:off x="204333" y="2688213"/>
          <a:ext cx="371515" cy="3715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28ECD-AC2F-47B5-BC91-6B4F9ACD1A0C}">
      <dsp:nvSpPr>
        <dsp:cNvPr id="0" name=""/>
        <dsp:cNvSpPr/>
      </dsp:nvSpPr>
      <dsp:spPr>
        <a:xfrm>
          <a:off x="780182" y="2536230"/>
          <a:ext cx="6985073" cy="67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89" tIns="71489" rIns="71489" bIns="714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This project analyzes these correlations and builds ML models to predict AQI.</a:t>
          </a:r>
        </a:p>
      </dsp:txBody>
      <dsp:txXfrm>
        <a:off x="780182" y="2536230"/>
        <a:ext cx="6985073" cy="675482"/>
      </dsp:txXfrm>
    </dsp:sp>
    <dsp:sp modelId="{D6AEC8B3-D7DF-424B-8EF2-82173E6A1A1B}">
      <dsp:nvSpPr>
        <dsp:cNvPr id="0" name=""/>
        <dsp:cNvSpPr/>
      </dsp:nvSpPr>
      <dsp:spPr>
        <a:xfrm>
          <a:off x="0" y="3380583"/>
          <a:ext cx="7765256" cy="67548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A71ED-A245-4342-B031-25C6C2C2DBC0}">
      <dsp:nvSpPr>
        <dsp:cNvPr id="0" name=""/>
        <dsp:cNvSpPr/>
      </dsp:nvSpPr>
      <dsp:spPr>
        <a:xfrm>
          <a:off x="204333" y="3532566"/>
          <a:ext cx="371515" cy="3715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6BA66-B4CB-4ACE-A9DF-8E2C19BFDB43}">
      <dsp:nvSpPr>
        <dsp:cNvPr id="0" name=""/>
        <dsp:cNvSpPr/>
      </dsp:nvSpPr>
      <dsp:spPr>
        <a:xfrm>
          <a:off x="780182" y="3380583"/>
          <a:ext cx="6985073" cy="67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89" tIns="71489" rIns="71489" bIns="714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Developed an interactive Streamlit dashboard for visualization and prediction.</a:t>
          </a:r>
        </a:p>
      </dsp:txBody>
      <dsp:txXfrm>
        <a:off x="780182" y="3380583"/>
        <a:ext cx="6985073" cy="6754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3EE5D-A6CB-48EC-83F8-FFA596FFD2B7}">
      <dsp:nvSpPr>
        <dsp:cNvPr id="0" name=""/>
        <dsp:cNvSpPr/>
      </dsp:nvSpPr>
      <dsp:spPr>
        <a:xfrm>
          <a:off x="0" y="3171"/>
          <a:ext cx="7765256" cy="675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C72AA8-8EC4-4610-BC31-6626514FC05D}">
      <dsp:nvSpPr>
        <dsp:cNvPr id="0" name=""/>
        <dsp:cNvSpPr/>
      </dsp:nvSpPr>
      <dsp:spPr>
        <a:xfrm>
          <a:off x="204333" y="155154"/>
          <a:ext cx="371515" cy="371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66C25-6CC2-42E7-BA4A-5C3A20359932}">
      <dsp:nvSpPr>
        <dsp:cNvPr id="0" name=""/>
        <dsp:cNvSpPr/>
      </dsp:nvSpPr>
      <dsp:spPr>
        <a:xfrm>
          <a:off x="780182" y="3171"/>
          <a:ext cx="6985073" cy="67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89" tIns="71489" rIns="71489" bIns="714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Traditional models: ARIMA, linear regression used for AQI prediction.</a:t>
          </a:r>
        </a:p>
      </dsp:txBody>
      <dsp:txXfrm>
        <a:off x="780182" y="3171"/>
        <a:ext cx="6985073" cy="675482"/>
      </dsp:txXfrm>
    </dsp:sp>
    <dsp:sp modelId="{DB318F27-2FCF-47A4-83A3-55B0AEC2C02B}">
      <dsp:nvSpPr>
        <dsp:cNvPr id="0" name=""/>
        <dsp:cNvSpPr/>
      </dsp:nvSpPr>
      <dsp:spPr>
        <a:xfrm>
          <a:off x="0" y="847524"/>
          <a:ext cx="7765256" cy="675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E27C09-44A4-40B2-8419-DF439732D181}">
      <dsp:nvSpPr>
        <dsp:cNvPr id="0" name=""/>
        <dsp:cNvSpPr/>
      </dsp:nvSpPr>
      <dsp:spPr>
        <a:xfrm>
          <a:off x="204333" y="999507"/>
          <a:ext cx="371515" cy="371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5DD37-29D6-459C-BA5C-8DF1607A2A30}">
      <dsp:nvSpPr>
        <dsp:cNvPr id="0" name=""/>
        <dsp:cNvSpPr/>
      </dsp:nvSpPr>
      <dsp:spPr>
        <a:xfrm>
          <a:off x="780182" y="847524"/>
          <a:ext cx="6985073" cy="67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89" tIns="71489" rIns="71489" bIns="714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Limitations: Poor at capturing nonlinear and temporal patterns.</a:t>
          </a:r>
        </a:p>
      </dsp:txBody>
      <dsp:txXfrm>
        <a:off x="780182" y="847524"/>
        <a:ext cx="6985073" cy="675482"/>
      </dsp:txXfrm>
    </dsp:sp>
    <dsp:sp modelId="{AF2D6117-EC2C-4FE3-954C-C0915146CD98}">
      <dsp:nvSpPr>
        <dsp:cNvPr id="0" name=""/>
        <dsp:cNvSpPr/>
      </dsp:nvSpPr>
      <dsp:spPr>
        <a:xfrm>
          <a:off x="0" y="1691877"/>
          <a:ext cx="7765256" cy="675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D8CBE-B518-4D2E-9474-2D449D57F9E9}">
      <dsp:nvSpPr>
        <dsp:cNvPr id="0" name=""/>
        <dsp:cNvSpPr/>
      </dsp:nvSpPr>
      <dsp:spPr>
        <a:xfrm>
          <a:off x="204333" y="1843860"/>
          <a:ext cx="371515" cy="371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E17C8B-CEB6-4735-89E2-FE92CE01186C}">
      <dsp:nvSpPr>
        <dsp:cNvPr id="0" name=""/>
        <dsp:cNvSpPr/>
      </dsp:nvSpPr>
      <dsp:spPr>
        <a:xfrm>
          <a:off x="780182" y="1691877"/>
          <a:ext cx="6985073" cy="67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89" tIns="71489" rIns="71489" bIns="714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Rise of ML models: Random Forests, SVMs, Extra Trees offer better results.</a:t>
          </a:r>
        </a:p>
      </dsp:txBody>
      <dsp:txXfrm>
        <a:off x="780182" y="1691877"/>
        <a:ext cx="6985073" cy="675482"/>
      </dsp:txXfrm>
    </dsp:sp>
    <dsp:sp modelId="{E4E852AE-C987-4C7B-A0C9-028159975519}">
      <dsp:nvSpPr>
        <dsp:cNvPr id="0" name=""/>
        <dsp:cNvSpPr/>
      </dsp:nvSpPr>
      <dsp:spPr>
        <a:xfrm>
          <a:off x="0" y="2536230"/>
          <a:ext cx="7765256" cy="675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CA6DF5-8AF5-48A7-A607-6C21190B6A54}">
      <dsp:nvSpPr>
        <dsp:cNvPr id="0" name=""/>
        <dsp:cNvSpPr/>
      </dsp:nvSpPr>
      <dsp:spPr>
        <a:xfrm>
          <a:off x="204333" y="2688213"/>
          <a:ext cx="371515" cy="3715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C9886-C55B-40D8-9337-6F597F963618}">
      <dsp:nvSpPr>
        <dsp:cNvPr id="0" name=""/>
        <dsp:cNvSpPr/>
      </dsp:nvSpPr>
      <dsp:spPr>
        <a:xfrm>
          <a:off x="780182" y="2536230"/>
          <a:ext cx="6985073" cy="67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89" tIns="71489" rIns="71489" bIns="714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Deep learning: LSTM and RNNs used for time-series AQI prediction.</a:t>
          </a:r>
        </a:p>
      </dsp:txBody>
      <dsp:txXfrm>
        <a:off x="780182" y="2536230"/>
        <a:ext cx="6985073" cy="675482"/>
      </dsp:txXfrm>
    </dsp:sp>
    <dsp:sp modelId="{2C7C9D1F-14FB-43D3-9CF5-DC61A6A2DB8B}">
      <dsp:nvSpPr>
        <dsp:cNvPr id="0" name=""/>
        <dsp:cNvSpPr/>
      </dsp:nvSpPr>
      <dsp:spPr>
        <a:xfrm>
          <a:off x="0" y="3380583"/>
          <a:ext cx="7765256" cy="67548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1C231B-971C-49C7-9385-608D184BF4BB}">
      <dsp:nvSpPr>
        <dsp:cNvPr id="0" name=""/>
        <dsp:cNvSpPr/>
      </dsp:nvSpPr>
      <dsp:spPr>
        <a:xfrm>
          <a:off x="204333" y="3532566"/>
          <a:ext cx="371515" cy="3715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A0F052-E233-4196-988D-A544F2D60F35}">
      <dsp:nvSpPr>
        <dsp:cNvPr id="0" name=""/>
        <dsp:cNvSpPr/>
      </dsp:nvSpPr>
      <dsp:spPr>
        <a:xfrm>
          <a:off x="780182" y="3380583"/>
          <a:ext cx="6985073" cy="67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89" tIns="71489" rIns="71489" bIns="714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Tree-based models found more interpretable and efficient in many cases.</a:t>
          </a:r>
        </a:p>
      </dsp:txBody>
      <dsp:txXfrm>
        <a:off x="780182" y="3380583"/>
        <a:ext cx="6985073" cy="6754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2A7FF-E7AF-4FFC-9455-AB300A03AD71}">
      <dsp:nvSpPr>
        <dsp:cNvPr id="0" name=""/>
        <dsp:cNvSpPr/>
      </dsp:nvSpPr>
      <dsp:spPr>
        <a:xfrm>
          <a:off x="0" y="3171"/>
          <a:ext cx="7765256" cy="6754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898BFD-6C8D-43C9-93D7-1D3497C991B7}">
      <dsp:nvSpPr>
        <dsp:cNvPr id="0" name=""/>
        <dsp:cNvSpPr/>
      </dsp:nvSpPr>
      <dsp:spPr>
        <a:xfrm>
          <a:off x="204333" y="155154"/>
          <a:ext cx="371515" cy="371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BF0D7D-4343-429A-9137-B127383A3EAE}">
      <dsp:nvSpPr>
        <dsp:cNvPr id="0" name=""/>
        <dsp:cNvSpPr/>
      </dsp:nvSpPr>
      <dsp:spPr>
        <a:xfrm>
          <a:off x="780182" y="3171"/>
          <a:ext cx="6985073" cy="67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89" tIns="71489" rIns="71489" bIns="714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Indian studies use CPCB, IMD, and Kaggle datasets.</a:t>
          </a:r>
        </a:p>
      </dsp:txBody>
      <dsp:txXfrm>
        <a:off x="780182" y="3171"/>
        <a:ext cx="6985073" cy="675482"/>
      </dsp:txXfrm>
    </dsp:sp>
    <dsp:sp modelId="{C01AF001-3C82-477A-B91E-7D811E0F5138}">
      <dsp:nvSpPr>
        <dsp:cNvPr id="0" name=""/>
        <dsp:cNvSpPr/>
      </dsp:nvSpPr>
      <dsp:spPr>
        <a:xfrm>
          <a:off x="0" y="847524"/>
          <a:ext cx="7765256" cy="6754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06CF50-D577-47AF-B248-F4752D4F5A25}">
      <dsp:nvSpPr>
        <dsp:cNvPr id="0" name=""/>
        <dsp:cNvSpPr/>
      </dsp:nvSpPr>
      <dsp:spPr>
        <a:xfrm>
          <a:off x="204333" y="999507"/>
          <a:ext cx="371515" cy="371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9F5B23-DE99-428F-AE48-5227C3558438}">
      <dsp:nvSpPr>
        <dsp:cNvPr id="0" name=""/>
        <dsp:cNvSpPr/>
      </dsp:nvSpPr>
      <dsp:spPr>
        <a:xfrm>
          <a:off x="780182" y="847524"/>
          <a:ext cx="6985073" cy="67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89" tIns="71489" rIns="71489" bIns="714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Key meteorological features: Temperature, Humidity, Wind speed.</a:t>
          </a:r>
        </a:p>
      </dsp:txBody>
      <dsp:txXfrm>
        <a:off x="780182" y="847524"/>
        <a:ext cx="6985073" cy="675482"/>
      </dsp:txXfrm>
    </dsp:sp>
    <dsp:sp modelId="{7B75CB0F-78A9-47A6-89AB-25F359BAE4B1}">
      <dsp:nvSpPr>
        <dsp:cNvPr id="0" name=""/>
        <dsp:cNvSpPr/>
      </dsp:nvSpPr>
      <dsp:spPr>
        <a:xfrm>
          <a:off x="0" y="1691877"/>
          <a:ext cx="7765256" cy="67548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636C0-9AD5-4FB2-8738-5F51EE668EDA}">
      <dsp:nvSpPr>
        <dsp:cNvPr id="0" name=""/>
        <dsp:cNvSpPr/>
      </dsp:nvSpPr>
      <dsp:spPr>
        <a:xfrm>
          <a:off x="204333" y="1843860"/>
          <a:ext cx="371515" cy="371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58C75-42C0-44D7-9FE8-D130B1545507}">
      <dsp:nvSpPr>
        <dsp:cNvPr id="0" name=""/>
        <dsp:cNvSpPr/>
      </dsp:nvSpPr>
      <dsp:spPr>
        <a:xfrm>
          <a:off x="780182" y="1691877"/>
          <a:ext cx="6985073" cy="67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89" tIns="71489" rIns="71489" bIns="714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PyCaret adopted for AutoML, Streamlit for dashboarding.</a:t>
          </a:r>
        </a:p>
      </dsp:txBody>
      <dsp:txXfrm>
        <a:off x="780182" y="1691877"/>
        <a:ext cx="6985073" cy="675482"/>
      </dsp:txXfrm>
    </dsp:sp>
    <dsp:sp modelId="{05624E2E-0E1C-4B48-B64A-D5DD3110FC92}">
      <dsp:nvSpPr>
        <dsp:cNvPr id="0" name=""/>
        <dsp:cNvSpPr/>
      </dsp:nvSpPr>
      <dsp:spPr>
        <a:xfrm>
          <a:off x="0" y="2536230"/>
          <a:ext cx="7765256" cy="6754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58B3C-AD24-47F7-B27A-7D8C59C82B3A}">
      <dsp:nvSpPr>
        <dsp:cNvPr id="0" name=""/>
        <dsp:cNvSpPr/>
      </dsp:nvSpPr>
      <dsp:spPr>
        <a:xfrm>
          <a:off x="204333" y="2688213"/>
          <a:ext cx="371515" cy="3715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ADE4BD-6527-4DD0-80E1-6209E64EB45A}">
      <dsp:nvSpPr>
        <dsp:cNvPr id="0" name=""/>
        <dsp:cNvSpPr/>
      </dsp:nvSpPr>
      <dsp:spPr>
        <a:xfrm>
          <a:off x="780182" y="2536230"/>
          <a:ext cx="6985073" cy="67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89" tIns="71489" rIns="71489" bIns="714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This project integrates preprocessing, correlation, modeling, and deployment.</a:t>
          </a:r>
        </a:p>
      </dsp:txBody>
      <dsp:txXfrm>
        <a:off x="780182" y="2536230"/>
        <a:ext cx="6985073" cy="675482"/>
      </dsp:txXfrm>
    </dsp:sp>
    <dsp:sp modelId="{BC61482C-33E6-493D-8F40-BED03BEA360D}">
      <dsp:nvSpPr>
        <dsp:cNvPr id="0" name=""/>
        <dsp:cNvSpPr/>
      </dsp:nvSpPr>
      <dsp:spPr>
        <a:xfrm>
          <a:off x="0" y="3380583"/>
          <a:ext cx="7765256" cy="67548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86649-050D-48C3-9DBD-9543328292E7}">
      <dsp:nvSpPr>
        <dsp:cNvPr id="0" name=""/>
        <dsp:cNvSpPr/>
      </dsp:nvSpPr>
      <dsp:spPr>
        <a:xfrm>
          <a:off x="204333" y="3532566"/>
          <a:ext cx="371515" cy="3715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52F69-F475-4672-95EC-9830EFE10AAC}">
      <dsp:nvSpPr>
        <dsp:cNvPr id="0" name=""/>
        <dsp:cNvSpPr/>
      </dsp:nvSpPr>
      <dsp:spPr>
        <a:xfrm>
          <a:off x="780182" y="3380583"/>
          <a:ext cx="6985073" cy="6754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489" tIns="71489" rIns="71489" bIns="7148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• Builds upon successful ML and data science pipelines from literature.</a:t>
          </a:r>
        </a:p>
      </dsp:txBody>
      <dsp:txXfrm>
        <a:off x="780182" y="3380583"/>
        <a:ext cx="6985073" cy="6754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CE73A-0E7D-4774-835D-FE87806102C9}">
      <dsp:nvSpPr>
        <dsp:cNvPr id="0" name=""/>
        <dsp:cNvSpPr/>
      </dsp:nvSpPr>
      <dsp:spPr>
        <a:xfrm>
          <a:off x="0" y="1684"/>
          <a:ext cx="7765256" cy="8538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537A4-F406-4C6D-81F4-1ADA52184DED}">
      <dsp:nvSpPr>
        <dsp:cNvPr id="0" name=""/>
        <dsp:cNvSpPr/>
      </dsp:nvSpPr>
      <dsp:spPr>
        <a:xfrm>
          <a:off x="258294" y="193804"/>
          <a:ext cx="469626" cy="4696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A0FE8-88E3-4634-B6DE-6EF1AB771B3E}">
      <dsp:nvSpPr>
        <dsp:cNvPr id="0" name=""/>
        <dsp:cNvSpPr/>
      </dsp:nvSpPr>
      <dsp:spPr>
        <a:xfrm>
          <a:off x="986216" y="1684"/>
          <a:ext cx="6779039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Data Availability: CPCB AQI and Kaggle weather data available from 2013–2024.</a:t>
          </a:r>
        </a:p>
      </dsp:txBody>
      <dsp:txXfrm>
        <a:off x="986216" y="1684"/>
        <a:ext cx="6779039" cy="853866"/>
      </dsp:txXfrm>
    </dsp:sp>
    <dsp:sp modelId="{9C0215AA-903E-4020-9916-407C1777569E}">
      <dsp:nvSpPr>
        <dsp:cNvPr id="0" name=""/>
        <dsp:cNvSpPr/>
      </dsp:nvSpPr>
      <dsp:spPr>
        <a:xfrm>
          <a:off x="0" y="1069018"/>
          <a:ext cx="7765256" cy="8538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6EFD9C-88E2-4A44-A5BB-08BF24BD89AE}">
      <dsp:nvSpPr>
        <dsp:cNvPr id="0" name=""/>
        <dsp:cNvSpPr/>
      </dsp:nvSpPr>
      <dsp:spPr>
        <a:xfrm>
          <a:off x="258294" y="1261138"/>
          <a:ext cx="469626" cy="4696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BCEB14-F61D-481F-AAF9-6F8341CBDC11}">
      <dsp:nvSpPr>
        <dsp:cNvPr id="0" name=""/>
        <dsp:cNvSpPr/>
      </dsp:nvSpPr>
      <dsp:spPr>
        <a:xfrm>
          <a:off x="986216" y="1069018"/>
          <a:ext cx="6779039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Tools: Python, PyCaret, Sklearn, Streamlit, Pandas, Matplotlib.</a:t>
          </a:r>
        </a:p>
      </dsp:txBody>
      <dsp:txXfrm>
        <a:off x="986216" y="1069018"/>
        <a:ext cx="6779039" cy="853866"/>
      </dsp:txXfrm>
    </dsp:sp>
    <dsp:sp modelId="{EB59286E-3859-47E5-AA2C-9716F2E3DF5D}">
      <dsp:nvSpPr>
        <dsp:cNvPr id="0" name=""/>
        <dsp:cNvSpPr/>
      </dsp:nvSpPr>
      <dsp:spPr>
        <a:xfrm>
          <a:off x="0" y="2136351"/>
          <a:ext cx="7765256" cy="8538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26FE39-327E-4ADB-B252-EEE13B6420C6}">
      <dsp:nvSpPr>
        <dsp:cNvPr id="0" name=""/>
        <dsp:cNvSpPr/>
      </dsp:nvSpPr>
      <dsp:spPr>
        <a:xfrm>
          <a:off x="258294" y="2328471"/>
          <a:ext cx="469626" cy="4696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04A142-0949-4DDB-9688-EFEF7CF9CFB2}">
      <dsp:nvSpPr>
        <dsp:cNvPr id="0" name=""/>
        <dsp:cNvSpPr/>
      </dsp:nvSpPr>
      <dsp:spPr>
        <a:xfrm>
          <a:off x="986216" y="2136351"/>
          <a:ext cx="6779039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Hardware: Can be executed on standard laptops with Jupyter/Colab.</a:t>
          </a:r>
        </a:p>
      </dsp:txBody>
      <dsp:txXfrm>
        <a:off x="986216" y="2136351"/>
        <a:ext cx="6779039" cy="853866"/>
      </dsp:txXfrm>
    </dsp:sp>
    <dsp:sp modelId="{8DB0EAB9-C49D-4631-BAC3-8204758A1E8E}">
      <dsp:nvSpPr>
        <dsp:cNvPr id="0" name=""/>
        <dsp:cNvSpPr/>
      </dsp:nvSpPr>
      <dsp:spPr>
        <a:xfrm>
          <a:off x="0" y="3203685"/>
          <a:ext cx="7765256" cy="85386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41074A-8314-4040-BEFE-3305FFD10251}">
      <dsp:nvSpPr>
        <dsp:cNvPr id="0" name=""/>
        <dsp:cNvSpPr/>
      </dsp:nvSpPr>
      <dsp:spPr>
        <a:xfrm>
          <a:off x="258294" y="3395805"/>
          <a:ext cx="469626" cy="4696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425561-AE81-4F91-BECD-45234BCC68F2}">
      <dsp:nvSpPr>
        <dsp:cNvPr id="0" name=""/>
        <dsp:cNvSpPr/>
      </dsp:nvSpPr>
      <dsp:spPr>
        <a:xfrm>
          <a:off x="986216" y="3203685"/>
          <a:ext cx="6779039" cy="853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368" tIns="90368" rIns="90368" bIns="9036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Deployment: Streamlit provides a light, accessible deployment route.</a:t>
          </a:r>
        </a:p>
      </dsp:txBody>
      <dsp:txXfrm>
        <a:off x="986216" y="3203685"/>
        <a:ext cx="6779039" cy="8538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12CC4-A3A0-47C8-8E23-A25D91F3D2A5}">
      <dsp:nvSpPr>
        <dsp:cNvPr id="0" name=""/>
        <dsp:cNvSpPr/>
      </dsp:nvSpPr>
      <dsp:spPr>
        <a:xfrm>
          <a:off x="0" y="0"/>
          <a:ext cx="6212204" cy="857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Real-World Relevance: Pollution control and forecasting are critical needs.</a:t>
          </a:r>
        </a:p>
      </dsp:txBody>
      <dsp:txXfrm>
        <a:off x="25119" y="25119"/>
        <a:ext cx="5214273" cy="807403"/>
      </dsp:txXfrm>
    </dsp:sp>
    <dsp:sp modelId="{0E3EC033-C0AF-41D9-B00B-735217A5F0B6}">
      <dsp:nvSpPr>
        <dsp:cNvPr id="0" name=""/>
        <dsp:cNvSpPr/>
      </dsp:nvSpPr>
      <dsp:spPr>
        <a:xfrm>
          <a:off x="520272" y="1013575"/>
          <a:ext cx="6212204" cy="857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Stakeholders: Policymakers, researchers, public health organizations, citizens.</a:t>
          </a:r>
        </a:p>
      </dsp:txBody>
      <dsp:txXfrm>
        <a:off x="545391" y="1038694"/>
        <a:ext cx="5084227" cy="807403"/>
      </dsp:txXfrm>
    </dsp:sp>
    <dsp:sp modelId="{50DF119D-C12A-4F1A-833A-0BF8286CCE1B}">
      <dsp:nvSpPr>
        <dsp:cNvPr id="0" name=""/>
        <dsp:cNvSpPr/>
      </dsp:nvSpPr>
      <dsp:spPr>
        <a:xfrm>
          <a:off x="1032779" y="2027151"/>
          <a:ext cx="6212204" cy="857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Extendibility: Can include more data (traffic, industrial emissions, satellite).</a:t>
          </a:r>
        </a:p>
      </dsp:txBody>
      <dsp:txXfrm>
        <a:off x="1057898" y="2052270"/>
        <a:ext cx="5091993" cy="807403"/>
      </dsp:txXfrm>
    </dsp:sp>
    <dsp:sp modelId="{A5EB5D37-AF00-460F-8F51-A2E1363A73D9}">
      <dsp:nvSpPr>
        <dsp:cNvPr id="0" name=""/>
        <dsp:cNvSpPr/>
      </dsp:nvSpPr>
      <dsp:spPr>
        <a:xfrm>
          <a:off x="1553051" y="3040727"/>
          <a:ext cx="6212204" cy="857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Low-cost deployment: Web app can be hosted free for public access.</a:t>
          </a:r>
        </a:p>
      </dsp:txBody>
      <dsp:txXfrm>
        <a:off x="1578170" y="3065846"/>
        <a:ext cx="5084227" cy="807403"/>
      </dsp:txXfrm>
    </dsp:sp>
    <dsp:sp modelId="{2272EDC2-F2E4-4731-B56A-A9645E36788C}">
      <dsp:nvSpPr>
        <dsp:cNvPr id="0" name=""/>
        <dsp:cNvSpPr/>
      </dsp:nvSpPr>
      <dsp:spPr>
        <a:xfrm>
          <a:off x="5654738" y="656875"/>
          <a:ext cx="557466" cy="5574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780168" y="656875"/>
        <a:ext cx="306606" cy="419493"/>
      </dsp:txXfrm>
    </dsp:sp>
    <dsp:sp modelId="{876EAD4C-CCD3-4F71-8E23-CE3F29032C2F}">
      <dsp:nvSpPr>
        <dsp:cNvPr id="0" name=""/>
        <dsp:cNvSpPr/>
      </dsp:nvSpPr>
      <dsp:spPr>
        <a:xfrm>
          <a:off x="6175010" y="1670451"/>
          <a:ext cx="557466" cy="557466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300440" y="1670451"/>
        <a:ext cx="306606" cy="419493"/>
      </dsp:txXfrm>
    </dsp:sp>
    <dsp:sp modelId="{D6B5C3A3-F85E-47EE-88A9-6717295790D0}">
      <dsp:nvSpPr>
        <dsp:cNvPr id="0" name=""/>
        <dsp:cNvSpPr/>
      </dsp:nvSpPr>
      <dsp:spPr>
        <a:xfrm>
          <a:off x="6687517" y="2684027"/>
          <a:ext cx="557466" cy="557466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812947" y="2684027"/>
        <a:ext cx="306606" cy="4194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066E22-78D1-43BA-84B1-9CEF9348673B}">
      <dsp:nvSpPr>
        <dsp:cNvPr id="0" name=""/>
        <dsp:cNvSpPr/>
      </dsp:nvSpPr>
      <dsp:spPr>
        <a:xfrm>
          <a:off x="0" y="495"/>
          <a:ext cx="7765256" cy="11594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D0EAB-A41F-4BFB-84B6-2678C4903CFD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F876BA-685A-43F7-80DC-6D0996ED5738}">
      <dsp:nvSpPr>
        <dsp:cNvPr id="0" name=""/>
        <dsp:cNvSpPr/>
      </dsp:nvSpPr>
      <dsp:spPr>
        <a:xfrm>
          <a:off x="1339221" y="495"/>
          <a:ext cx="6426034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AQI Data: CPCB (DL001.csv) – PM2.5, PM10, NO₂, CO, O₃, etc.</a:t>
          </a:r>
        </a:p>
      </dsp:txBody>
      <dsp:txXfrm>
        <a:off x="1339221" y="495"/>
        <a:ext cx="6426034" cy="1159498"/>
      </dsp:txXfrm>
    </dsp:sp>
    <dsp:sp modelId="{813E2671-97ED-49B8-AA35-519987DA0914}">
      <dsp:nvSpPr>
        <dsp:cNvPr id="0" name=""/>
        <dsp:cNvSpPr/>
      </dsp:nvSpPr>
      <dsp:spPr>
        <a:xfrm>
          <a:off x="0" y="1449869"/>
          <a:ext cx="7765256" cy="11594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69B47-CF9A-4D4C-8DF2-99418E2BB6DF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9194A-59CB-4DDA-8721-F69E1773BCD0}">
      <dsp:nvSpPr>
        <dsp:cNvPr id="0" name=""/>
        <dsp:cNvSpPr/>
      </dsp:nvSpPr>
      <dsp:spPr>
        <a:xfrm>
          <a:off x="1339221" y="1449869"/>
          <a:ext cx="6426034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Weather Data: Kaggle (2013–2024) – Temperature, Humidity, Wind, etc.</a:t>
          </a:r>
        </a:p>
      </dsp:txBody>
      <dsp:txXfrm>
        <a:off x="1339221" y="1449869"/>
        <a:ext cx="6426034" cy="1159498"/>
      </dsp:txXfrm>
    </dsp:sp>
    <dsp:sp modelId="{E9B9BD95-8044-4798-B92D-D4225F0BB46B}">
      <dsp:nvSpPr>
        <dsp:cNvPr id="0" name=""/>
        <dsp:cNvSpPr/>
      </dsp:nvSpPr>
      <dsp:spPr>
        <a:xfrm>
          <a:off x="0" y="2899242"/>
          <a:ext cx="7765256" cy="11594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40A805-B9AC-47B6-ACB3-D1B53B41359B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764D90-F75F-49A4-9380-90E827F6E11F}">
      <dsp:nvSpPr>
        <dsp:cNvPr id="0" name=""/>
        <dsp:cNvSpPr/>
      </dsp:nvSpPr>
      <dsp:spPr>
        <a:xfrm>
          <a:off x="1339221" y="2899242"/>
          <a:ext cx="6426034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Merged on datetime to form final dataset: merged_aqi_weather.csv.</a:t>
          </a:r>
        </a:p>
      </dsp:txBody>
      <dsp:txXfrm>
        <a:off x="1339221" y="2899242"/>
        <a:ext cx="6426034" cy="11594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7C4581-1965-43E9-BD45-3BCE64694570}">
      <dsp:nvSpPr>
        <dsp:cNvPr id="0" name=""/>
        <dsp:cNvSpPr/>
      </dsp:nvSpPr>
      <dsp:spPr>
        <a:xfrm>
          <a:off x="0" y="0"/>
          <a:ext cx="5979247" cy="730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Date parsing &amp; resampling (hourly → daily).</a:t>
          </a:r>
        </a:p>
      </dsp:txBody>
      <dsp:txXfrm>
        <a:off x="21400" y="21400"/>
        <a:ext cx="5105318" cy="687862"/>
      </dsp:txXfrm>
    </dsp:sp>
    <dsp:sp modelId="{8E27DC4E-1C16-44F0-8E29-A556A8F4ECA2}">
      <dsp:nvSpPr>
        <dsp:cNvPr id="0" name=""/>
        <dsp:cNvSpPr/>
      </dsp:nvSpPr>
      <dsp:spPr>
        <a:xfrm>
          <a:off x="446502" y="832143"/>
          <a:ext cx="5979247" cy="730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77515"/>
                <a:satOff val="-1467"/>
                <a:lumOff val="-3137"/>
                <a:alphaOff val="0"/>
                <a:tint val="96000"/>
                <a:lumMod val="104000"/>
              </a:schemeClr>
            </a:gs>
            <a:gs pos="100000">
              <a:schemeClr val="accent2">
                <a:hueOff val="-177515"/>
                <a:satOff val="-1467"/>
                <a:lumOff val="-3137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Missing value imputation:</a:t>
          </a:r>
        </a:p>
      </dsp:txBody>
      <dsp:txXfrm>
        <a:off x="467902" y="853543"/>
        <a:ext cx="5015014" cy="687862"/>
      </dsp:txXfrm>
    </dsp:sp>
    <dsp:sp modelId="{9B77ECAE-8215-4A31-A28F-B407E26376DF}">
      <dsp:nvSpPr>
        <dsp:cNvPr id="0" name=""/>
        <dsp:cNvSpPr/>
      </dsp:nvSpPr>
      <dsp:spPr>
        <a:xfrm>
          <a:off x="893004" y="1664287"/>
          <a:ext cx="5979247" cy="730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355029"/>
                <a:satOff val="-2934"/>
                <a:lumOff val="-6274"/>
                <a:alphaOff val="0"/>
                <a:tint val="96000"/>
                <a:lumMod val="104000"/>
              </a:schemeClr>
            </a:gs>
            <a:gs pos="100000">
              <a:schemeClr val="accent2">
                <a:hueOff val="-355029"/>
                <a:satOff val="-2934"/>
                <a:lumOff val="-6274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– PM10 imputed using Random Forest.</a:t>
          </a:r>
        </a:p>
      </dsp:txBody>
      <dsp:txXfrm>
        <a:off x="914404" y="1685687"/>
        <a:ext cx="5015014" cy="687862"/>
      </dsp:txXfrm>
    </dsp:sp>
    <dsp:sp modelId="{443B785F-099D-4C45-9C67-8672706347BF}">
      <dsp:nvSpPr>
        <dsp:cNvPr id="0" name=""/>
        <dsp:cNvSpPr/>
      </dsp:nvSpPr>
      <dsp:spPr>
        <a:xfrm>
          <a:off x="1339506" y="2496430"/>
          <a:ext cx="5979247" cy="730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532544"/>
                <a:satOff val="-4401"/>
                <a:lumOff val="-9412"/>
                <a:alphaOff val="0"/>
                <a:tint val="96000"/>
                <a:lumMod val="104000"/>
              </a:schemeClr>
            </a:gs>
            <a:gs pos="100000">
              <a:schemeClr val="accent2">
                <a:hueOff val="-532544"/>
                <a:satOff val="-4401"/>
                <a:lumOff val="-9412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– New column added to track imputed values.</a:t>
          </a:r>
        </a:p>
      </dsp:txBody>
      <dsp:txXfrm>
        <a:off x="1360906" y="2517830"/>
        <a:ext cx="5015014" cy="687862"/>
      </dsp:txXfrm>
    </dsp:sp>
    <dsp:sp modelId="{BD41B024-9FC9-415C-9251-485F4282DAE6}">
      <dsp:nvSpPr>
        <dsp:cNvPr id="0" name=""/>
        <dsp:cNvSpPr/>
      </dsp:nvSpPr>
      <dsp:spPr>
        <a:xfrm>
          <a:off x="1786008" y="3328574"/>
          <a:ext cx="5979247" cy="730662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Final dataset cleaned, merged, and saved for modeling.</a:t>
          </a:r>
        </a:p>
      </dsp:txBody>
      <dsp:txXfrm>
        <a:off x="1807408" y="3349974"/>
        <a:ext cx="5015014" cy="687862"/>
      </dsp:txXfrm>
    </dsp:sp>
    <dsp:sp modelId="{D57597AA-575E-4AD6-869B-AC09E3B5257D}">
      <dsp:nvSpPr>
        <dsp:cNvPr id="0" name=""/>
        <dsp:cNvSpPr/>
      </dsp:nvSpPr>
      <dsp:spPr>
        <a:xfrm>
          <a:off x="5504316" y="533789"/>
          <a:ext cx="474930" cy="4749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611175" y="533789"/>
        <a:ext cx="261212" cy="357385"/>
      </dsp:txXfrm>
    </dsp:sp>
    <dsp:sp modelId="{8C30A5A8-04F2-45C3-8BE9-872282394BCD}">
      <dsp:nvSpPr>
        <dsp:cNvPr id="0" name=""/>
        <dsp:cNvSpPr/>
      </dsp:nvSpPr>
      <dsp:spPr>
        <a:xfrm>
          <a:off x="5950818" y="1365933"/>
          <a:ext cx="474930" cy="4749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19155"/>
            <a:satOff val="-3885"/>
            <a:lumOff val="-837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319155"/>
              <a:satOff val="-3885"/>
              <a:lumOff val="-8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057677" y="1365933"/>
        <a:ext cx="261212" cy="357385"/>
      </dsp:txXfrm>
    </dsp:sp>
    <dsp:sp modelId="{28EE1FF6-5219-436A-A081-2E74D5D8EF0E}">
      <dsp:nvSpPr>
        <dsp:cNvPr id="0" name=""/>
        <dsp:cNvSpPr/>
      </dsp:nvSpPr>
      <dsp:spPr>
        <a:xfrm>
          <a:off x="6397320" y="2185899"/>
          <a:ext cx="474930" cy="4749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638310"/>
            <a:satOff val="-7770"/>
            <a:lumOff val="-1674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638310"/>
              <a:satOff val="-7770"/>
              <a:lumOff val="-167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504179" y="2185899"/>
        <a:ext cx="261212" cy="357385"/>
      </dsp:txXfrm>
    </dsp:sp>
    <dsp:sp modelId="{FD4A64E9-A573-4427-86CD-DB5540A225BD}">
      <dsp:nvSpPr>
        <dsp:cNvPr id="0" name=""/>
        <dsp:cNvSpPr/>
      </dsp:nvSpPr>
      <dsp:spPr>
        <a:xfrm>
          <a:off x="6843823" y="3026161"/>
          <a:ext cx="474930" cy="47493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57465"/>
            <a:satOff val="-11655"/>
            <a:lumOff val="-2511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957465"/>
              <a:satOff val="-11655"/>
              <a:lumOff val="-25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950682" y="3026161"/>
        <a:ext cx="261212" cy="35738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E4C2A5-C312-4E73-8C81-ADA5FD1E7489}">
      <dsp:nvSpPr>
        <dsp:cNvPr id="0" name=""/>
        <dsp:cNvSpPr/>
      </dsp:nvSpPr>
      <dsp:spPr>
        <a:xfrm>
          <a:off x="469377" y="666684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EBE0A7-48FD-4FDA-96EA-D9B23F7BD9F9}">
      <dsp:nvSpPr>
        <dsp:cNvPr id="0" name=""/>
        <dsp:cNvSpPr/>
      </dsp:nvSpPr>
      <dsp:spPr>
        <a:xfrm>
          <a:off x="769190" y="966497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F2888D-024E-4E83-BFFA-303F9424E0AF}">
      <dsp:nvSpPr>
        <dsp:cNvPr id="0" name=""/>
        <dsp:cNvSpPr/>
      </dsp:nvSpPr>
      <dsp:spPr>
        <a:xfrm>
          <a:off x="19659" y="251168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Time series plots: Showed seasonal variations.</a:t>
          </a:r>
        </a:p>
      </dsp:txBody>
      <dsp:txXfrm>
        <a:off x="19659" y="2511684"/>
        <a:ext cx="2306250" cy="720000"/>
      </dsp:txXfrm>
    </dsp:sp>
    <dsp:sp modelId="{05188CED-6DB9-4CE9-8DB2-BC64EFA25538}">
      <dsp:nvSpPr>
        <dsp:cNvPr id="0" name=""/>
        <dsp:cNvSpPr/>
      </dsp:nvSpPr>
      <dsp:spPr>
        <a:xfrm>
          <a:off x="3179221" y="666684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59184D-8B04-43A1-B039-25C8F2CBA95C}">
      <dsp:nvSpPr>
        <dsp:cNvPr id="0" name=""/>
        <dsp:cNvSpPr/>
      </dsp:nvSpPr>
      <dsp:spPr>
        <a:xfrm>
          <a:off x="3479034" y="966497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F9E78-A145-4A33-B622-001CA2E2A202}">
      <dsp:nvSpPr>
        <dsp:cNvPr id="0" name=""/>
        <dsp:cNvSpPr/>
      </dsp:nvSpPr>
      <dsp:spPr>
        <a:xfrm>
          <a:off x="2729503" y="251168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Correlation heatmap: Strong links between weather and AQI.</a:t>
          </a:r>
        </a:p>
      </dsp:txBody>
      <dsp:txXfrm>
        <a:off x="2729503" y="2511684"/>
        <a:ext cx="2306250" cy="720000"/>
      </dsp:txXfrm>
    </dsp:sp>
    <dsp:sp modelId="{8D2C3A8E-CFDD-494C-9872-3F30EB1BB87F}">
      <dsp:nvSpPr>
        <dsp:cNvPr id="0" name=""/>
        <dsp:cNvSpPr/>
      </dsp:nvSpPr>
      <dsp:spPr>
        <a:xfrm>
          <a:off x="5889065" y="666684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8752F-E7E9-443C-90D5-682CA48FEB1F}">
      <dsp:nvSpPr>
        <dsp:cNvPr id="0" name=""/>
        <dsp:cNvSpPr/>
      </dsp:nvSpPr>
      <dsp:spPr>
        <a:xfrm>
          <a:off x="6188878" y="966497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B4BDCE-CAB5-49FE-8DED-C067B156D11C}">
      <dsp:nvSpPr>
        <dsp:cNvPr id="0" name=""/>
        <dsp:cNvSpPr/>
      </dsp:nvSpPr>
      <dsp:spPr>
        <a:xfrm>
          <a:off x="5439346" y="2511684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• PM2.5 and PM10 strongly related to temperature and humidity.</a:t>
          </a:r>
        </a:p>
      </dsp:txBody>
      <dsp:txXfrm>
        <a:off x="5439346" y="2511684"/>
        <a:ext cx="230625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DBBC7A-97A6-4501-923F-689D447DCD53}">
      <dsp:nvSpPr>
        <dsp:cNvPr id="0" name=""/>
        <dsp:cNvSpPr/>
      </dsp:nvSpPr>
      <dsp:spPr>
        <a:xfrm>
          <a:off x="0" y="0"/>
          <a:ext cx="6212204" cy="857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Used PyCaret Regression module.</a:t>
          </a:r>
        </a:p>
      </dsp:txBody>
      <dsp:txXfrm>
        <a:off x="25119" y="25119"/>
        <a:ext cx="5214273" cy="807403"/>
      </dsp:txXfrm>
    </dsp:sp>
    <dsp:sp modelId="{4904236C-59FF-4AE1-BAD5-C98079F228CF}">
      <dsp:nvSpPr>
        <dsp:cNvPr id="0" name=""/>
        <dsp:cNvSpPr/>
      </dsp:nvSpPr>
      <dsp:spPr>
        <a:xfrm>
          <a:off x="520272" y="1013575"/>
          <a:ext cx="6212204" cy="857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236686"/>
                <a:satOff val="-1956"/>
                <a:lumOff val="-4183"/>
                <a:alphaOff val="0"/>
                <a:tint val="96000"/>
                <a:lumMod val="104000"/>
              </a:schemeClr>
            </a:gs>
            <a:gs pos="100000">
              <a:schemeClr val="accent2">
                <a:hueOff val="-236686"/>
                <a:satOff val="-1956"/>
                <a:lumOff val="-4183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Models trained for PM2.5 and PM10.</a:t>
          </a:r>
        </a:p>
      </dsp:txBody>
      <dsp:txXfrm>
        <a:off x="545391" y="1038694"/>
        <a:ext cx="5084227" cy="807403"/>
      </dsp:txXfrm>
    </dsp:sp>
    <dsp:sp modelId="{B7A945B4-8FCC-4EED-91BA-7325DFB5FC9C}">
      <dsp:nvSpPr>
        <dsp:cNvPr id="0" name=""/>
        <dsp:cNvSpPr/>
      </dsp:nvSpPr>
      <dsp:spPr>
        <a:xfrm>
          <a:off x="1032779" y="2027151"/>
          <a:ext cx="6212204" cy="857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473373"/>
                <a:satOff val="-3912"/>
                <a:lumOff val="-8366"/>
                <a:alphaOff val="0"/>
                <a:tint val="96000"/>
                <a:lumMod val="104000"/>
              </a:schemeClr>
            </a:gs>
            <a:gs pos="100000">
              <a:schemeClr val="accent2">
                <a:hueOff val="-473373"/>
                <a:satOff val="-3912"/>
                <a:lumOff val="-8366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Best models saved using save_model().</a:t>
          </a:r>
        </a:p>
      </dsp:txBody>
      <dsp:txXfrm>
        <a:off x="1057898" y="2052270"/>
        <a:ext cx="5091993" cy="807403"/>
      </dsp:txXfrm>
    </dsp:sp>
    <dsp:sp modelId="{75445942-07A7-483F-9DA7-63A2D590A90C}">
      <dsp:nvSpPr>
        <dsp:cNvPr id="0" name=""/>
        <dsp:cNvSpPr/>
      </dsp:nvSpPr>
      <dsp:spPr>
        <a:xfrm>
          <a:off x="1553051" y="3040727"/>
          <a:ext cx="6212204" cy="85764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710059"/>
                <a:satOff val="-5868"/>
                <a:lumOff val="-12549"/>
                <a:alphaOff val="0"/>
                <a:tint val="96000"/>
                <a:lumMod val="104000"/>
              </a:schemeClr>
            </a:gs>
            <a:gs pos="100000">
              <a:schemeClr val="accent2">
                <a:hueOff val="-710059"/>
                <a:satOff val="-5868"/>
                <a:lumOff val="-12549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AutoML simplified comparison, performance tracking.</a:t>
          </a:r>
        </a:p>
      </dsp:txBody>
      <dsp:txXfrm>
        <a:off x="1578170" y="3065846"/>
        <a:ext cx="5084227" cy="807403"/>
      </dsp:txXfrm>
    </dsp:sp>
    <dsp:sp modelId="{2B9C701B-168D-45F3-BF72-575C6D13A492}">
      <dsp:nvSpPr>
        <dsp:cNvPr id="0" name=""/>
        <dsp:cNvSpPr/>
      </dsp:nvSpPr>
      <dsp:spPr>
        <a:xfrm>
          <a:off x="5654738" y="656875"/>
          <a:ext cx="557466" cy="5574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5780168" y="656875"/>
        <a:ext cx="306606" cy="419493"/>
      </dsp:txXfrm>
    </dsp:sp>
    <dsp:sp modelId="{697BA9FE-1192-4561-B73A-7603C03D49FE}">
      <dsp:nvSpPr>
        <dsp:cNvPr id="0" name=""/>
        <dsp:cNvSpPr/>
      </dsp:nvSpPr>
      <dsp:spPr>
        <a:xfrm>
          <a:off x="6175010" y="1670451"/>
          <a:ext cx="557466" cy="5574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78733"/>
            <a:satOff val="-5827"/>
            <a:lumOff val="-1256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478733"/>
              <a:satOff val="-5827"/>
              <a:lumOff val="-12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300440" y="1670451"/>
        <a:ext cx="306606" cy="419493"/>
      </dsp:txXfrm>
    </dsp:sp>
    <dsp:sp modelId="{2ECA012C-2AFC-4765-9C4E-BD5765CC05BF}">
      <dsp:nvSpPr>
        <dsp:cNvPr id="0" name=""/>
        <dsp:cNvSpPr/>
      </dsp:nvSpPr>
      <dsp:spPr>
        <a:xfrm>
          <a:off x="6687517" y="2684027"/>
          <a:ext cx="557466" cy="55746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957465"/>
            <a:satOff val="-11655"/>
            <a:lumOff val="-2511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957465"/>
              <a:satOff val="-11655"/>
              <a:lumOff val="-251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6812947" y="2684027"/>
        <a:ext cx="306606" cy="419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23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684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89621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553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01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873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3192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9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085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155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5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75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21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22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5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110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43.png"/><Relationship Id="rId7" Type="http://schemas.openxmlformats.org/officeDocument/2006/relationships/diagramColors" Target="../diagrams/colors8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43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4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100"/>
              <a:t>AQI Prediction Using Weather Data in Delhi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732449"/>
            <a:ext cx="4159704" cy="405875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dirty="0"/>
              <a:t>Students: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lang="en-US" dirty="0"/>
              <a:t>Aditya Mukerji </a:t>
            </a:r>
            <a:r>
              <a:rPr dirty="0"/>
              <a:t>- </a:t>
            </a:r>
            <a:r>
              <a:rPr lang="en-US" dirty="0"/>
              <a:t>2110110032</a:t>
            </a:r>
            <a:endParaRPr dirty="0"/>
          </a:p>
          <a:p>
            <a:pPr marL="0" indent="0">
              <a:buNone/>
            </a:pPr>
            <a:r>
              <a:rPr lang="en-US" dirty="0"/>
              <a:t>		</a:t>
            </a:r>
            <a:endParaRPr dirty="0"/>
          </a:p>
        </p:txBody>
      </p:sp>
      <p:pic>
        <p:nvPicPr>
          <p:cNvPr id="7" name="Graphic 6" descr="Rain">
            <a:extLst>
              <a:ext uri="{FF2B5EF4-FFF2-40B4-BE49-F238E27FC236}">
                <a16:creationId xmlns:a16="http://schemas.microsoft.com/office/drawing/2014/main" id="{C5A56D94-2E73-9E3B-8BAB-42CBE971B7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99920" y="2237276"/>
            <a:ext cx="3049098" cy="30490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Exploratory Data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0" y="1731964"/>
            <a:ext cx="9144000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71748050-F5F3-D218-C909-8CFC680D56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739046"/>
              </p:ext>
            </p:extLst>
          </p:nvPr>
        </p:nvGraphicFramePr>
        <p:xfrm>
          <a:off x="685800" y="1892830"/>
          <a:ext cx="7765256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Model Training – PyCaret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0" y="1731964"/>
            <a:ext cx="9144000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B290B4-CF94-BC9F-2E81-06C6CFD617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306092"/>
              </p:ext>
            </p:extLst>
          </p:nvPr>
        </p:nvGraphicFramePr>
        <p:xfrm>
          <a:off x="685800" y="1892830"/>
          <a:ext cx="7765256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509" y="1115568"/>
            <a:ext cx="2615712" cy="4626864"/>
          </a:xfrm>
        </p:spPr>
        <p:txBody>
          <a:bodyPr>
            <a:normAutofit/>
          </a:bodyPr>
          <a:lstStyle/>
          <a:p>
            <a:pPr algn="l"/>
            <a:r>
              <a:rPr lang="en-US" sz="3100"/>
              <a:t>Model Training – Extra Trees Regressor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953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048" y="1115568"/>
            <a:ext cx="4684014" cy="462686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dirty="0"/>
              <a:t>• Manual model built for PM2.5 prediction.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• Steps: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  – Missing value imputation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  – One-hot encoding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  – </a:t>
            </a:r>
            <a:r>
              <a:rPr dirty="0" err="1"/>
              <a:t>GridSearchCV</a:t>
            </a:r>
            <a:r>
              <a:rPr dirty="0"/>
              <a:t> tuning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• Metrics used: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  – R² Score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  – MAE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  – RMSE</a:t>
            </a:r>
            <a:endParaRPr lang="en-US"/>
          </a:p>
          <a:p>
            <a:pPr marL="0" indent="0">
              <a:lnSpc>
                <a:spcPct val="90000"/>
              </a:lnSpc>
              <a:buNone/>
            </a:pPr>
            <a:r>
              <a:rPr dirty="0"/>
              <a:t>• Feature importance plotted for interpretation.</a:t>
            </a:r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509" y="1115568"/>
            <a:ext cx="2615712" cy="4626864"/>
          </a:xfrm>
        </p:spPr>
        <p:txBody>
          <a:bodyPr>
            <a:normAutofit/>
          </a:bodyPr>
          <a:lstStyle/>
          <a:p>
            <a:pPr algn="l"/>
            <a:r>
              <a:rPr lang="en-US" sz="3100"/>
              <a:t>Streamlit Dashboard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953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048" y="1115568"/>
            <a:ext cx="4684014" cy="46268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dirty="0"/>
              <a:t>• Features:</a:t>
            </a:r>
          </a:p>
          <a:p>
            <a:pPr marL="0" indent="0">
              <a:buNone/>
            </a:pPr>
            <a:r>
              <a:rPr dirty="0"/>
              <a:t>  – AQI vs Weather Trend Visualizer</a:t>
            </a:r>
          </a:p>
          <a:p>
            <a:pPr marL="0" indent="0">
              <a:buNone/>
            </a:pPr>
            <a:r>
              <a:rPr dirty="0"/>
              <a:t>  – Correlation Heatmap</a:t>
            </a:r>
          </a:p>
          <a:p>
            <a:pPr marL="0" indent="0">
              <a:buNone/>
            </a:pPr>
            <a:r>
              <a:rPr dirty="0"/>
              <a:t>  – AQI Prediction from uploaded CSV</a:t>
            </a:r>
          </a:p>
          <a:p>
            <a:pPr marL="0" indent="0">
              <a:buNone/>
            </a:pPr>
            <a:r>
              <a:rPr dirty="0"/>
              <a:t>• Uses </a:t>
            </a:r>
            <a:r>
              <a:rPr dirty="0" err="1"/>
              <a:t>load_model</a:t>
            </a:r>
            <a:r>
              <a:rPr dirty="0"/>
              <a:t>() and </a:t>
            </a:r>
            <a:r>
              <a:rPr dirty="0" err="1"/>
              <a:t>predict_model</a:t>
            </a:r>
            <a:r>
              <a:rPr dirty="0"/>
              <a:t>() from </a:t>
            </a:r>
            <a:r>
              <a:rPr dirty="0" err="1"/>
              <a:t>PyCaret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• Enables end-users to interactively explore and forecast AQI.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509" y="1115568"/>
            <a:ext cx="2615712" cy="4626864"/>
          </a:xfrm>
        </p:spPr>
        <p:txBody>
          <a:bodyPr>
            <a:normAutofit/>
          </a:bodyPr>
          <a:lstStyle/>
          <a:p>
            <a:pPr algn="l"/>
            <a:r>
              <a:rPr lang="en-US" sz="3100"/>
              <a:t>Conclusion and Future Work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953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048" y="1115568"/>
            <a:ext cx="4684014" cy="4626864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900"/>
              <a:t>• Weather features are strong predictors of AQI.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• Preprocessing and imputation improve accuracy.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• ML models (</a:t>
            </a:r>
            <a:r>
              <a:rPr lang="en-US" sz="1900" err="1"/>
              <a:t>PyCaret</a:t>
            </a:r>
            <a:r>
              <a:rPr lang="en-US" sz="1900"/>
              <a:t>, Extra Trees) yield strong performance.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• Dashboard adds real-world usability.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• Future Scope: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  – Real-time prediction via APIs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  – Geospatial AQI forecasts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  – Mobile app deployment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1900"/>
              <a:t>  – Model explainability with SHAP or LIME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F86A94-BFD6-91CC-6F94-2C1BD8AB73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4191265"/>
              </p:ext>
            </p:extLst>
          </p:nvPr>
        </p:nvGraphicFramePr>
        <p:xfrm>
          <a:off x="685800" y="1731963"/>
          <a:ext cx="7765256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Related Work – Part 1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D9C178-7CD7-21EA-EA1C-9B243C6E3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220158"/>
              </p:ext>
            </p:extLst>
          </p:nvPr>
        </p:nvGraphicFramePr>
        <p:xfrm>
          <a:off x="685800" y="1731963"/>
          <a:ext cx="7765256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rPr dirty="0"/>
              <a:t>Related Work – Part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0940AA-3E71-7584-8605-819F61397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8335357"/>
              </p:ext>
            </p:extLst>
          </p:nvPr>
        </p:nvGraphicFramePr>
        <p:xfrm>
          <a:off x="685800" y="1731963"/>
          <a:ext cx="7765256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Feasibility Study – Technical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5C5C44-3B5B-E364-0F16-E8D15E5C67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853720"/>
              </p:ext>
            </p:extLst>
          </p:nvPr>
        </p:nvGraphicFramePr>
        <p:xfrm>
          <a:off x="685800" y="1731963"/>
          <a:ext cx="7765256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Feasibility Study – Practical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0" y="1731964"/>
            <a:ext cx="9144000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B9E66C-CB23-D531-6AC3-80CCF478F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534072"/>
              </p:ext>
            </p:extLst>
          </p:nvPr>
        </p:nvGraphicFramePr>
        <p:xfrm>
          <a:off x="685800" y="1892830"/>
          <a:ext cx="7765256" cy="38983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5509" y="1115568"/>
            <a:ext cx="2615712" cy="4626864"/>
          </a:xfrm>
        </p:spPr>
        <p:txBody>
          <a:bodyPr>
            <a:normAutofit/>
          </a:bodyPr>
          <a:lstStyle/>
          <a:p>
            <a:pPr algn="l"/>
            <a:r>
              <a:rPr lang="en-US" sz="3100"/>
              <a:t>Project Description – Overview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953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048" y="1115568"/>
            <a:ext cx="4684014" cy="462686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dirty="0"/>
              <a:t>• Goal: Predict AQI components (PM2.5, PM10) from weather data.</a:t>
            </a:r>
          </a:p>
          <a:p>
            <a:pPr marL="0" indent="0">
              <a:buNone/>
            </a:pPr>
            <a:r>
              <a:rPr dirty="0"/>
              <a:t>• Phases:</a:t>
            </a:r>
          </a:p>
          <a:p>
            <a:pPr marL="0" indent="0">
              <a:buNone/>
            </a:pPr>
            <a:r>
              <a:rPr dirty="0"/>
              <a:t>  1. Data Collection</a:t>
            </a:r>
          </a:p>
          <a:p>
            <a:pPr marL="0" indent="0">
              <a:buNone/>
            </a:pPr>
            <a:r>
              <a:rPr dirty="0"/>
              <a:t>  2. Preprocessing</a:t>
            </a:r>
          </a:p>
          <a:p>
            <a:pPr marL="0" indent="0">
              <a:buNone/>
            </a:pPr>
            <a:r>
              <a:rPr dirty="0"/>
              <a:t>  3. EDA</a:t>
            </a:r>
          </a:p>
          <a:p>
            <a:pPr marL="0" indent="0">
              <a:buNone/>
            </a:pPr>
            <a:r>
              <a:rPr dirty="0"/>
              <a:t>  4. Model Training</a:t>
            </a:r>
          </a:p>
          <a:p>
            <a:pPr marL="0" indent="0">
              <a:buNone/>
            </a:pPr>
            <a:r>
              <a:rPr dirty="0"/>
              <a:t>  5. Dashboard Development</a:t>
            </a:r>
          </a:p>
          <a:p>
            <a:pPr marL="0" indent="0">
              <a:buNone/>
            </a:pPr>
            <a:r>
              <a:rPr dirty="0"/>
              <a:t>• Merged dataset from CPCB and Kaggle weather sources.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Data Collection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C40B44-D4CD-8DF4-972B-47C7119169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1443100"/>
              </p:ext>
            </p:extLst>
          </p:nvPr>
        </p:nvGraphicFramePr>
        <p:xfrm>
          <a:off x="685800" y="1731963"/>
          <a:ext cx="7765256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t>Data Preprocessing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EC466A-95F1-AFCD-AC35-BCC07EFB91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6281227"/>
              </p:ext>
            </p:extLst>
          </p:nvPr>
        </p:nvGraphicFramePr>
        <p:xfrm>
          <a:off x="685800" y="1731963"/>
          <a:ext cx="7765256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205</TotalTime>
  <Words>736</Words>
  <Application>Microsoft Office PowerPoint</Application>
  <PresentationFormat>On-screen Show (4:3)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Calisto MT</vt:lpstr>
      <vt:lpstr>Wingdings 2</vt:lpstr>
      <vt:lpstr>Slate</vt:lpstr>
      <vt:lpstr>AQI Prediction Using Weather Data in Delhi</vt:lpstr>
      <vt:lpstr>Introduction</vt:lpstr>
      <vt:lpstr>Related Work – Part 1</vt:lpstr>
      <vt:lpstr>Related Work – Part 2</vt:lpstr>
      <vt:lpstr>Feasibility Study – Technical</vt:lpstr>
      <vt:lpstr>Feasibility Study – Practical</vt:lpstr>
      <vt:lpstr>Project Description – Overview</vt:lpstr>
      <vt:lpstr>Data Collection</vt:lpstr>
      <vt:lpstr>Data Preprocessing</vt:lpstr>
      <vt:lpstr>Exploratory Data Analysis</vt:lpstr>
      <vt:lpstr>Model Training – PyCaret</vt:lpstr>
      <vt:lpstr>Model Training – Extra Trees Regressor</vt:lpstr>
      <vt:lpstr>Streamlit Dashboard</vt:lpstr>
      <vt:lpstr>Conclusion and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Aditya Mukerji</cp:lastModifiedBy>
  <cp:revision>7</cp:revision>
  <dcterms:created xsi:type="dcterms:W3CDTF">2013-01-27T09:14:16Z</dcterms:created>
  <dcterms:modified xsi:type="dcterms:W3CDTF">2025-08-24T13:47:56Z</dcterms:modified>
  <cp:category/>
</cp:coreProperties>
</file>